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4"/>
  </p:handoutMasterIdLst>
  <p:sldIdLst>
    <p:sldId id="299" r:id="rId2"/>
    <p:sldId id="330" r:id="rId3"/>
    <p:sldId id="332" r:id="rId4"/>
    <p:sldId id="331" r:id="rId5"/>
    <p:sldId id="327" r:id="rId6"/>
    <p:sldId id="333" r:id="rId7"/>
    <p:sldId id="334" r:id="rId8"/>
    <p:sldId id="335" r:id="rId9"/>
    <p:sldId id="336" r:id="rId10"/>
    <p:sldId id="338" r:id="rId11"/>
    <p:sldId id="339" r:id="rId12"/>
    <p:sldId id="337" r:id="rId13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4E339C-70D7-416B-9490-60EA2FA45532}" v="1005" dt="2019-11-24T14:27:48.0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4" d="100"/>
          <a:sy n="64" d="100"/>
        </p:scale>
        <p:origin x="6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nnis Wong" userId="1de5413276f3540e" providerId="LiveId" clId="{2A59CBFD-3AE3-4767-BD1C-30B0C43E939B}"/>
    <pc:docChg chg="undo redo custSel addSld delSld modSld">
      <pc:chgData name="Dennis Wong" userId="1de5413276f3540e" providerId="LiveId" clId="{2A59CBFD-3AE3-4767-BD1C-30B0C43E939B}" dt="2019-11-24T14:28:08.889" v="3946" actId="255"/>
      <pc:docMkLst>
        <pc:docMk/>
      </pc:docMkLst>
      <pc:sldChg chg="del">
        <pc:chgData name="Dennis Wong" userId="1de5413276f3540e" providerId="LiveId" clId="{2A59CBFD-3AE3-4767-BD1C-30B0C43E939B}" dt="2019-11-24T11:50:22.879" v="132" actId="47"/>
        <pc:sldMkLst>
          <pc:docMk/>
          <pc:sldMk cId="3295120103" sldId="256"/>
        </pc:sldMkLst>
      </pc:sldChg>
      <pc:sldChg chg="del">
        <pc:chgData name="Dennis Wong" userId="1de5413276f3540e" providerId="LiveId" clId="{2A59CBFD-3AE3-4767-BD1C-30B0C43E939B}" dt="2019-11-24T11:50:20.316" v="127" actId="47"/>
        <pc:sldMkLst>
          <pc:docMk/>
          <pc:sldMk cId="2740436340" sldId="298"/>
        </pc:sldMkLst>
      </pc:sldChg>
      <pc:sldChg chg="modSp">
        <pc:chgData name="Dennis Wong" userId="1de5413276f3540e" providerId="LiveId" clId="{2A59CBFD-3AE3-4767-BD1C-30B0C43E939B}" dt="2019-11-24T11:58:13.322" v="335" actId="207"/>
        <pc:sldMkLst>
          <pc:docMk/>
          <pc:sldMk cId="2886321491" sldId="299"/>
        </pc:sldMkLst>
        <pc:spChg chg="mod">
          <ac:chgData name="Dennis Wong" userId="1de5413276f3540e" providerId="LiveId" clId="{2A59CBFD-3AE3-4767-BD1C-30B0C43E939B}" dt="2019-11-24T11:58:13.322" v="335" actId="207"/>
          <ac:spMkLst>
            <pc:docMk/>
            <pc:sldMk cId="2886321491" sldId="299"/>
            <ac:spMk id="5" creationId="{1FE0A60F-B8C6-4829-BE63-B36DD8206BC3}"/>
          </ac:spMkLst>
        </pc:spChg>
      </pc:sldChg>
      <pc:sldChg chg="del">
        <pc:chgData name="Dennis Wong" userId="1de5413276f3540e" providerId="LiveId" clId="{2A59CBFD-3AE3-4767-BD1C-30B0C43E939B}" dt="2019-11-24T11:50:20.927" v="128" actId="47"/>
        <pc:sldMkLst>
          <pc:docMk/>
          <pc:sldMk cId="1818922995" sldId="300"/>
        </pc:sldMkLst>
      </pc:sldChg>
      <pc:sldChg chg="del">
        <pc:chgData name="Dennis Wong" userId="1de5413276f3540e" providerId="LiveId" clId="{2A59CBFD-3AE3-4767-BD1C-30B0C43E939B}" dt="2019-11-24T13:15:26.290" v="2125" actId="47"/>
        <pc:sldMkLst>
          <pc:docMk/>
          <pc:sldMk cId="512798177" sldId="301"/>
        </pc:sldMkLst>
      </pc:sldChg>
      <pc:sldChg chg="addSp delSp modSp add del">
        <pc:chgData name="Dennis Wong" userId="1de5413276f3540e" providerId="LiveId" clId="{2A59CBFD-3AE3-4767-BD1C-30B0C43E939B}" dt="2019-11-24T12:03:38.190" v="422" actId="47"/>
        <pc:sldMkLst>
          <pc:docMk/>
          <pc:sldMk cId="2413224168" sldId="302"/>
        </pc:sldMkLst>
        <pc:spChg chg="del mod">
          <ac:chgData name="Dennis Wong" userId="1de5413276f3540e" providerId="LiveId" clId="{2A59CBFD-3AE3-4767-BD1C-30B0C43E939B}" dt="2019-11-24T11:54:07.215" v="274" actId="478"/>
          <ac:spMkLst>
            <pc:docMk/>
            <pc:sldMk cId="2413224168" sldId="302"/>
            <ac:spMk id="2" creationId="{B4C7C21B-0734-468A-8FFE-BB24A04C0A21}"/>
          </ac:spMkLst>
        </pc:spChg>
        <pc:spChg chg="mod">
          <ac:chgData name="Dennis Wong" userId="1de5413276f3540e" providerId="LiveId" clId="{2A59CBFD-3AE3-4767-BD1C-30B0C43E939B}" dt="2019-11-24T12:00:17.593" v="392" actId="20577"/>
          <ac:spMkLst>
            <pc:docMk/>
            <pc:sldMk cId="2413224168" sldId="302"/>
            <ac:spMk id="3" creationId="{96CDB4D4-AF8D-4CDA-8138-E57BA1FAB796}"/>
          </ac:spMkLst>
        </pc:spChg>
        <pc:spChg chg="add mod">
          <ac:chgData name="Dennis Wong" userId="1de5413276f3540e" providerId="LiveId" clId="{2A59CBFD-3AE3-4767-BD1C-30B0C43E939B}" dt="2019-11-24T12:00:06.590" v="361" actId="6549"/>
          <ac:spMkLst>
            <pc:docMk/>
            <pc:sldMk cId="2413224168" sldId="302"/>
            <ac:spMk id="4" creationId="{F6DD812F-0C26-473A-94F2-30E168D8EC01}"/>
          </ac:spMkLst>
        </pc:spChg>
      </pc:sldChg>
      <pc:sldChg chg="del">
        <pc:chgData name="Dennis Wong" userId="1de5413276f3540e" providerId="LiveId" clId="{2A59CBFD-3AE3-4767-BD1C-30B0C43E939B}" dt="2019-11-24T11:50:22.520" v="130" actId="47"/>
        <pc:sldMkLst>
          <pc:docMk/>
          <pc:sldMk cId="3801494468" sldId="302"/>
        </pc:sldMkLst>
      </pc:sldChg>
      <pc:sldChg chg="modSp add del">
        <pc:chgData name="Dennis Wong" userId="1de5413276f3540e" providerId="LiveId" clId="{2A59CBFD-3AE3-4767-BD1C-30B0C43E939B}" dt="2019-11-24T13:15:24.848" v="2124" actId="47"/>
        <pc:sldMkLst>
          <pc:docMk/>
          <pc:sldMk cId="3228826940" sldId="303"/>
        </pc:sldMkLst>
        <pc:spChg chg="mod">
          <ac:chgData name="Dennis Wong" userId="1de5413276f3540e" providerId="LiveId" clId="{2A59CBFD-3AE3-4767-BD1C-30B0C43E939B}" dt="2019-11-24T11:57:35.577" v="333" actId="20577"/>
          <ac:spMkLst>
            <pc:docMk/>
            <pc:sldMk cId="3228826940" sldId="303"/>
            <ac:spMk id="3" creationId="{96CDB4D4-AF8D-4CDA-8138-E57BA1FAB796}"/>
          </ac:spMkLst>
        </pc:spChg>
      </pc:sldChg>
      <pc:sldChg chg="del">
        <pc:chgData name="Dennis Wong" userId="1de5413276f3540e" providerId="LiveId" clId="{2A59CBFD-3AE3-4767-BD1C-30B0C43E939B}" dt="2019-11-24T11:50:22.286" v="129" actId="47"/>
        <pc:sldMkLst>
          <pc:docMk/>
          <pc:sldMk cId="3825295103" sldId="303"/>
        </pc:sldMkLst>
      </pc:sldChg>
      <pc:sldChg chg="del">
        <pc:chgData name="Dennis Wong" userId="1de5413276f3540e" providerId="LiveId" clId="{2A59CBFD-3AE3-4767-BD1C-30B0C43E939B}" dt="2019-11-24T11:50:22.708" v="131" actId="47"/>
        <pc:sldMkLst>
          <pc:docMk/>
          <pc:sldMk cId="662394613" sldId="304"/>
        </pc:sldMkLst>
      </pc:sldChg>
      <pc:sldChg chg="modSp add">
        <pc:chgData name="Dennis Wong" userId="1de5413276f3540e" providerId="LiveId" clId="{2A59CBFD-3AE3-4767-BD1C-30B0C43E939B}" dt="2019-11-24T12:05:13.775" v="484" actId="6549"/>
        <pc:sldMkLst>
          <pc:docMk/>
          <pc:sldMk cId="2340961629" sldId="304"/>
        </pc:sldMkLst>
        <pc:spChg chg="mod">
          <ac:chgData name="Dennis Wong" userId="1de5413276f3540e" providerId="LiveId" clId="{2A59CBFD-3AE3-4767-BD1C-30B0C43E939B}" dt="2019-11-24T12:05:10.500" v="483" actId="6549"/>
          <ac:spMkLst>
            <pc:docMk/>
            <pc:sldMk cId="2340961629" sldId="304"/>
            <ac:spMk id="3" creationId="{96CDB4D4-AF8D-4CDA-8138-E57BA1FAB796}"/>
          </ac:spMkLst>
        </pc:spChg>
        <pc:spChg chg="mod">
          <ac:chgData name="Dennis Wong" userId="1de5413276f3540e" providerId="LiveId" clId="{2A59CBFD-3AE3-4767-BD1C-30B0C43E939B}" dt="2019-11-24T12:05:13.775" v="484" actId="6549"/>
          <ac:spMkLst>
            <pc:docMk/>
            <pc:sldMk cId="2340961629" sldId="304"/>
            <ac:spMk id="4" creationId="{F6DD812F-0C26-473A-94F2-30E168D8EC01}"/>
          </ac:spMkLst>
        </pc:spChg>
      </pc:sldChg>
      <pc:sldChg chg="del">
        <pc:chgData name="Dennis Wong" userId="1de5413276f3540e" providerId="LiveId" clId="{2A59CBFD-3AE3-4767-BD1C-30B0C43E939B}" dt="2019-11-24T11:50:23.067" v="133" actId="47"/>
        <pc:sldMkLst>
          <pc:docMk/>
          <pc:sldMk cId="865382226" sldId="305"/>
        </pc:sldMkLst>
      </pc:sldChg>
      <pc:sldChg chg="add">
        <pc:chgData name="Dennis Wong" userId="1de5413276f3540e" providerId="LiveId" clId="{2A59CBFD-3AE3-4767-BD1C-30B0C43E939B}" dt="2019-11-24T12:05:06.917" v="482"/>
        <pc:sldMkLst>
          <pc:docMk/>
          <pc:sldMk cId="3008704557" sldId="305"/>
        </pc:sldMkLst>
      </pc:sldChg>
      <pc:sldChg chg="modSp add">
        <pc:chgData name="Dennis Wong" userId="1de5413276f3540e" providerId="LiveId" clId="{2A59CBFD-3AE3-4767-BD1C-30B0C43E939B}" dt="2019-11-24T13:08:27.524" v="1650"/>
        <pc:sldMkLst>
          <pc:docMk/>
          <pc:sldMk cId="547689056" sldId="306"/>
        </pc:sldMkLst>
        <pc:spChg chg="mod">
          <ac:chgData name="Dennis Wong" userId="1de5413276f3540e" providerId="LiveId" clId="{2A59CBFD-3AE3-4767-BD1C-30B0C43E939B}" dt="2019-11-24T13:08:27.524" v="1650"/>
          <ac:spMkLst>
            <pc:docMk/>
            <pc:sldMk cId="547689056" sldId="306"/>
            <ac:spMk id="3" creationId="{96CDB4D4-AF8D-4CDA-8138-E57BA1FAB796}"/>
          </ac:spMkLst>
        </pc:spChg>
        <pc:spChg chg="mod">
          <ac:chgData name="Dennis Wong" userId="1de5413276f3540e" providerId="LiveId" clId="{2A59CBFD-3AE3-4767-BD1C-30B0C43E939B}" dt="2019-11-24T12:52:39.673" v="1615" actId="20577"/>
          <ac:spMkLst>
            <pc:docMk/>
            <pc:sldMk cId="547689056" sldId="306"/>
            <ac:spMk id="4" creationId="{F6DD812F-0C26-473A-94F2-30E168D8EC01}"/>
          </ac:spMkLst>
        </pc:spChg>
      </pc:sldChg>
      <pc:sldChg chg="del">
        <pc:chgData name="Dennis Wong" userId="1de5413276f3540e" providerId="LiveId" clId="{2A59CBFD-3AE3-4767-BD1C-30B0C43E939B}" dt="2019-11-24T11:50:23.270" v="134" actId="47"/>
        <pc:sldMkLst>
          <pc:docMk/>
          <pc:sldMk cId="1538651530" sldId="307"/>
        </pc:sldMkLst>
      </pc:sldChg>
      <pc:sldChg chg="modSp add">
        <pc:chgData name="Dennis Wong" userId="1de5413276f3540e" providerId="LiveId" clId="{2A59CBFD-3AE3-4767-BD1C-30B0C43E939B}" dt="2019-11-24T12:27:44.624" v="1148" actId="6549"/>
        <pc:sldMkLst>
          <pc:docMk/>
          <pc:sldMk cId="2510813808" sldId="307"/>
        </pc:sldMkLst>
        <pc:spChg chg="mod">
          <ac:chgData name="Dennis Wong" userId="1de5413276f3540e" providerId="LiveId" clId="{2A59CBFD-3AE3-4767-BD1C-30B0C43E939B}" dt="2019-11-24T12:27:40.436" v="1147" actId="6549"/>
          <ac:spMkLst>
            <pc:docMk/>
            <pc:sldMk cId="2510813808" sldId="307"/>
            <ac:spMk id="3" creationId="{96CDB4D4-AF8D-4CDA-8138-E57BA1FAB796}"/>
          </ac:spMkLst>
        </pc:spChg>
        <pc:spChg chg="mod">
          <ac:chgData name="Dennis Wong" userId="1de5413276f3540e" providerId="LiveId" clId="{2A59CBFD-3AE3-4767-BD1C-30B0C43E939B}" dt="2019-11-24T12:27:44.624" v="1148" actId="6549"/>
          <ac:spMkLst>
            <pc:docMk/>
            <pc:sldMk cId="2510813808" sldId="307"/>
            <ac:spMk id="4" creationId="{F6DD812F-0C26-473A-94F2-30E168D8EC01}"/>
          </ac:spMkLst>
        </pc:spChg>
      </pc:sldChg>
      <pc:sldChg chg="modSp add">
        <pc:chgData name="Dennis Wong" userId="1de5413276f3540e" providerId="LiveId" clId="{2A59CBFD-3AE3-4767-BD1C-30B0C43E939B}" dt="2019-11-24T12:27:57.094" v="1151" actId="6549"/>
        <pc:sldMkLst>
          <pc:docMk/>
          <pc:sldMk cId="1170713009" sldId="308"/>
        </pc:sldMkLst>
        <pc:spChg chg="mod">
          <ac:chgData name="Dennis Wong" userId="1de5413276f3540e" providerId="LiveId" clId="{2A59CBFD-3AE3-4767-BD1C-30B0C43E939B}" dt="2019-11-24T12:27:53.537" v="1150" actId="6549"/>
          <ac:spMkLst>
            <pc:docMk/>
            <pc:sldMk cId="1170713009" sldId="308"/>
            <ac:spMk id="3" creationId="{96CDB4D4-AF8D-4CDA-8138-E57BA1FAB796}"/>
          </ac:spMkLst>
        </pc:spChg>
        <pc:spChg chg="mod">
          <ac:chgData name="Dennis Wong" userId="1de5413276f3540e" providerId="LiveId" clId="{2A59CBFD-3AE3-4767-BD1C-30B0C43E939B}" dt="2019-11-24T12:27:57.094" v="1151" actId="6549"/>
          <ac:spMkLst>
            <pc:docMk/>
            <pc:sldMk cId="1170713009" sldId="308"/>
            <ac:spMk id="4" creationId="{F6DD812F-0C26-473A-94F2-30E168D8EC01}"/>
          </ac:spMkLst>
        </pc:spChg>
      </pc:sldChg>
      <pc:sldChg chg="del">
        <pc:chgData name="Dennis Wong" userId="1de5413276f3540e" providerId="LiveId" clId="{2A59CBFD-3AE3-4767-BD1C-30B0C43E939B}" dt="2019-11-24T11:50:23.466" v="135" actId="47"/>
        <pc:sldMkLst>
          <pc:docMk/>
          <pc:sldMk cId="4294155407" sldId="308"/>
        </pc:sldMkLst>
      </pc:sldChg>
      <pc:sldChg chg="del">
        <pc:chgData name="Dennis Wong" userId="1de5413276f3540e" providerId="LiveId" clId="{2A59CBFD-3AE3-4767-BD1C-30B0C43E939B}" dt="2019-11-24T11:50:23.655" v="136" actId="47"/>
        <pc:sldMkLst>
          <pc:docMk/>
          <pc:sldMk cId="2270929560" sldId="309"/>
        </pc:sldMkLst>
      </pc:sldChg>
      <pc:sldChg chg="modSp add">
        <pc:chgData name="Dennis Wong" userId="1de5413276f3540e" providerId="LiveId" clId="{2A59CBFD-3AE3-4767-BD1C-30B0C43E939B}" dt="2019-11-24T12:52:57.695" v="1618" actId="6549"/>
        <pc:sldMkLst>
          <pc:docMk/>
          <pc:sldMk cId="3858055636" sldId="309"/>
        </pc:sldMkLst>
        <pc:spChg chg="mod">
          <ac:chgData name="Dennis Wong" userId="1de5413276f3540e" providerId="LiveId" clId="{2A59CBFD-3AE3-4767-BD1C-30B0C43E939B}" dt="2019-11-24T12:52:54.552" v="1617" actId="6549"/>
          <ac:spMkLst>
            <pc:docMk/>
            <pc:sldMk cId="3858055636" sldId="309"/>
            <ac:spMk id="3" creationId="{96CDB4D4-AF8D-4CDA-8138-E57BA1FAB796}"/>
          </ac:spMkLst>
        </pc:spChg>
        <pc:spChg chg="mod">
          <ac:chgData name="Dennis Wong" userId="1de5413276f3540e" providerId="LiveId" clId="{2A59CBFD-3AE3-4767-BD1C-30B0C43E939B}" dt="2019-11-24T12:52:57.695" v="1618" actId="6549"/>
          <ac:spMkLst>
            <pc:docMk/>
            <pc:sldMk cId="3858055636" sldId="309"/>
            <ac:spMk id="4" creationId="{F6DD812F-0C26-473A-94F2-30E168D8EC01}"/>
          </ac:spMkLst>
        </pc:spChg>
      </pc:sldChg>
      <pc:sldChg chg="del">
        <pc:chgData name="Dennis Wong" userId="1de5413276f3540e" providerId="LiveId" clId="{2A59CBFD-3AE3-4767-BD1C-30B0C43E939B}" dt="2019-11-24T11:50:23.826" v="137" actId="47"/>
        <pc:sldMkLst>
          <pc:docMk/>
          <pc:sldMk cId="1796648999" sldId="310"/>
        </pc:sldMkLst>
      </pc:sldChg>
      <pc:sldChg chg="modSp add">
        <pc:chgData name="Dennis Wong" userId="1de5413276f3540e" providerId="LiveId" clId="{2A59CBFD-3AE3-4767-BD1C-30B0C43E939B}" dt="2019-11-24T13:14:12.977" v="1997" actId="20577"/>
        <pc:sldMkLst>
          <pc:docMk/>
          <pc:sldMk cId="3616904349" sldId="310"/>
        </pc:sldMkLst>
        <pc:spChg chg="mod">
          <ac:chgData name="Dennis Wong" userId="1de5413276f3540e" providerId="LiveId" clId="{2A59CBFD-3AE3-4767-BD1C-30B0C43E939B}" dt="2019-11-24T13:11:29.995" v="1880" actId="255"/>
          <ac:spMkLst>
            <pc:docMk/>
            <pc:sldMk cId="3616904349" sldId="310"/>
            <ac:spMk id="3" creationId="{96CDB4D4-AF8D-4CDA-8138-E57BA1FAB796}"/>
          </ac:spMkLst>
        </pc:spChg>
        <pc:spChg chg="mod">
          <ac:chgData name="Dennis Wong" userId="1de5413276f3540e" providerId="LiveId" clId="{2A59CBFD-3AE3-4767-BD1C-30B0C43E939B}" dt="2019-11-24T13:14:12.977" v="1997" actId="20577"/>
          <ac:spMkLst>
            <pc:docMk/>
            <pc:sldMk cId="3616904349" sldId="310"/>
            <ac:spMk id="4" creationId="{F6DD812F-0C26-473A-94F2-30E168D8EC01}"/>
          </ac:spMkLst>
        </pc:spChg>
      </pc:sldChg>
      <pc:sldChg chg="addSp delSp modSp add">
        <pc:chgData name="Dennis Wong" userId="1de5413276f3540e" providerId="LiveId" clId="{2A59CBFD-3AE3-4767-BD1C-30B0C43E939B}" dt="2019-11-24T14:03:51.553" v="3306"/>
        <pc:sldMkLst>
          <pc:docMk/>
          <pc:sldMk cId="1343931080" sldId="311"/>
        </pc:sldMkLst>
        <pc:spChg chg="add del">
          <ac:chgData name="Dennis Wong" userId="1de5413276f3540e" providerId="LiveId" clId="{2A59CBFD-3AE3-4767-BD1C-30B0C43E939B}" dt="2019-11-24T14:03:51.553" v="3306"/>
          <ac:spMkLst>
            <pc:docMk/>
            <pc:sldMk cId="1343931080" sldId="311"/>
            <ac:spMk id="2" creationId="{0953B4DD-057D-476E-8CB3-693DFD43275D}"/>
          </ac:spMkLst>
        </pc:spChg>
        <pc:spChg chg="mod">
          <ac:chgData name="Dennis Wong" userId="1de5413276f3540e" providerId="LiveId" clId="{2A59CBFD-3AE3-4767-BD1C-30B0C43E939B}" dt="2019-11-24T13:46:15.942" v="2326"/>
          <ac:spMkLst>
            <pc:docMk/>
            <pc:sldMk cId="1343931080" sldId="311"/>
            <ac:spMk id="3" creationId="{96CDB4D4-AF8D-4CDA-8138-E57BA1FAB796}"/>
          </ac:spMkLst>
        </pc:spChg>
        <pc:spChg chg="mod">
          <ac:chgData name="Dennis Wong" userId="1de5413276f3540e" providerId="LiveId" clId="{2A59CBFD-3AE3-4767-BD1C-30B0C43E939B}" dt="2019-11-24T13:46:33.837" v="2354" actId="6549"/>
          <ac:spMkLst>
            <pc:docMk/>
            <pc:sldMk cId="1343931080" sldId="311"/>
            <ac:spMk id="4" creationId="{F6DD812F-0C26-473A-94F2-30E168D8EC01}"/>
          </ac:spMkLst>
        </pc:spChg>
      </pc:sldChg>
      <pc:sldChg chg="del">
        <pc:chgData name="Dennis Wong" userId="1de5413276f3540e" providerId="LiveId" clId="{2A59CBFD-3AE3-4767-BD1C-30B0C43E939B}" dt="2019-11-24T11:50:24.045" v="138" actId="47"/>
        <pc:sldMkLst>
          <pc:docMk/>
          <pc:sldMk cId="2553954108" sldId="311"/>
        </pc:sldMkLst>
      </pc:sldChg>
      <pc:sldChg chg="del">
        <pc:chgData name="Dennis Wong" userId="1de5413276f3540e" providerId="LiveId" clId="{2A59CBFD-3AE3-4767-BD1C-30B0C43E939B}" dt="2019-11-24T11:50:24.248" v="139" actId="47"/>
        <pc:sldMkLst>
          <pc:docMk/>
          <pc:sldMk cId="1458761163" sldId="312"/>
        </pc:sldMkLst>
      </pc:sldChg>
      <pc:sldChg chg="addSp modSp add">
        <pc:chgData name="Dennis Wong" userId="1de5413276f3540e" providerId="LiveId" clId="{2A59CBFD-3AE3-4767-BD1C-30B0C43E939B}" dt="2019-11-24T14:05:15.202" v="3320" actId="207"/>
        <pc:sldMkLst>
          <pc:docMk/>
          <pc:sldMk cId="2147354002" sldId="312"/>
        </pc:sldMkLst>
        <pc:spChg chg="mod">
          <ac:chgData name="Dennis Wong" userId="1de5413276f3540e" providerId="LiveId" clId="{2A59CBFD-3AE3-4767-BD1C-30B0C43E939B}" dt="2019-11-24T14:05:15.202" v="3320" actId="207"/>
          <ac:spMkLst>
            <pc:docMk/>
            <pc:sldMk cId="2147354002" sldId="312"/>
            <ac:spMk id="3" creationId="{96CDB4D4-AF8D-4CDA-8138-E57BA1FAB796}"/>
          </ac:spMkLst>
        </pc:spChg>
        <pc:spChg chg="mod">
          <ac:chgData name="Dennis Wong" userId="1de5413276f3540e" providerId="LiveId" clId="{2A59CBFD-3AE3-4767-BD1C-30B0C43E939B}" dt="2019-11-24T14:05:15.202" v="3320" actId="207"/>
          <ac:spMkLst>
            <pc:docMk/>
            <pc:sldMk cId="2147354002" sldId="312"/>
            <ac:spMk id="4" creationId="{F6DD812F-0C26-473A-94F2-30E168D8EC01}"/>
          </ac:spMkLst>
        </pc:spChg>
        <pc:spChg chg="add mod">
          <ac:chgData name="Dennis Wong" userId="1de5413276f3540e" providerId="LiveId" clId="{2A59CBFD-3AE3-4767-BD1C-30B0C43E939B}" dt="2019-11-24T14:05:15.202" v="3320" actId="207"/>
          <ac:spMkLst>
            <pc:docMk/>
            <pc:sldMk cId="2147354002" sldId="312"/>
            <ac:spMk id="5" creationId="{485C6EB1-E397-47B1-B4C1-5B1CE2613320}"/>
          </ac:spMkLst>
        </pc:spChg>
        <pc:spChg chg="add mod">
          <ac:chgData name="Dennis Wong" userId="1de5413276f3540e" providerId="LiveId" clId="{2A59CBFD-3AE3-4767-BD1C-30B0C43E939B}" dt="2019-11-24T14:05:15.202" v="3320" actId="207"/>
          <ac:spMkLst>
            <pc:docMk/>
            <pc:sldMk cId="2147354002" sldId="312"/>
            <ac:spMk id="6" creationId="{503D00E2-FB37-4D14-A60D-C7EF13EDE8F3}"/>
          </ac:spMkLst>
        </pc:spChg>
        <pc:spChg chg="add mod">
          <ac:chgData name="Dennis Wong" userId="1de5413276f3540e" providerId="LiveId" clId="{2A59CBFD-3AE3-4767-BD1C-30B0C43E939B}" dt="2019-11-24T14:03:42.347" v="3304" actId="6549"/>
          <ac:spMkLst>
            <pc:docMk/>
            <pc:sldMk cId="2147354002" sldId="312"/>
            <ac:spMk id="7" creationId="{75A6E412-FF45-4015-89DA-723C0202C79F}"/>
          </ac:spMkLst>
        </pc:spChg>
      </pc:sldChg>
      <pc:sldChg chg="del">
        <pc:chgData name="Dennis Wong" userId="1de5413276f3540e" providerId="LiveId" clId="{2A59CBFD-3AE3-4767-BD1C-30B0C43E939B}" dt="2019-11-24T11:50:24.467" v="140" actId="47"/>
        <pc:sldMkLst>
          <pc:docMk/>
          <pc:sldMk cId="344819040" sldId="313"/>
        </pc:sldMkLst>
      </pc:sldChg>
      <pc:sldChg chg="add">
        <pc:chgData name="Dennis Wong" userId="1de5413276f3540e" providerId="LiveId" clId="{2A59CBFD-3AE3-4767-BD1C-30B0C43E939B}" dt="2019-11-24T13:46:09.416" v="2298"/>
        <pc:sldMkLst>
          <pc:docMk/>
          <pc:sldMk cId="3643147720" sldId="313"/>
        </pc:sldMkLst>
      </pc:sldChg>
      <pc:sldChg chg="delSp add">
        <pc:chgData name="Dennis Wong" userId="1de5413276f3540e" providerId="LiveId" clId="{2A59CBFD-3AE3-4767-BD1C-30B0C43E939B}" dt="2019-11-24T14:04:04.988" v="3308" actId="478"/>
        <pc:sldMkLst>
          <pc:docMk/>
          <pc:sldMk cId="4201003594" sldId="314"/>
        </pc:sldMkLst>
        <pc:spChg chg="del">
          <ac:chgData name="Dennis Wong" userId="1de5413276f3540e" providerId="LiveId" clId="{2A59CBFD-3AE3-4767-BD1C-30B0C43E939B}" dt="2019-11-24T14:04:04.988" v="3308" actId="478"/>
          <ac:spMkLst>
            <pc:docMk/>
            <pc:sldMk cId="4201003594" sldId="314"/>
            <ac:spMk id="4" creationId="{F6DD812F-0C26-473A-94F2-30E168D8EC01}"/>
          </ac:spMkLst>
        </pc:spChg>
        <pc:spChg chg="del">
          <ac:chgData name="Dennis Wong" userId="1de5413276f3540e" providerId="LiveId" clId="{2A59CBFD-3AE3-4767-BD1C-30B0C43E939B}" dt="2019-11-24T14:04:04.988" v="3308" actId="478"/>
          <ac:spMkLst>
            <pc:docMk/>
            <pc:sldMk cId="4201003594" sldId="314"/>
            <ac:spMk id="5" creationId="{485C6EB1-E397-47B1-B4C1-5B1CE2613320}"/>
          </ac:spMkLst>
        </pc:spChg>
        <pc:spChg chg="del">
          <ac:chgData name="Dennis Wong" userId="1de5413276f3540e" providerId="LiveId" clId="{2A59CBFD-3AE3-4767-BD1C-30B0C43E939B}" dt="2019-11-24T14:04:04.988" v="3308" actId="478"/>
          <ac:spMkLst>
            <pc:docMk/>
            <pc:sldMk cId="4201003594" sldId="314"/>
            <ac:spMk id="6" creationId="{503D00E2-FB37-4D14-A60D-C7EF13EDE8F3}"/>
          </ac:spMkLst>
        </pc:spChg>
        <pc:spChg chg="del">
          <ac:chgData name="Dennis Wong" userId="1de5413276f3540e" providerId="LiveId" clId="{2A59CBFD-3AE3-4767-BD1C-30B0C43E939B}" dt="2019-11-24T14:04:04.988" v="3308" actId="478"/>
          <ac:spMkLst>
            <pc:docMk/>
            <pc:sldMk cId="4201003594" sldId="314"/>
            <ac:spMk id="7" creationId="{75A6E412-FF45-4015-89DA-723C0202C79F}"/>
          </ac:spMkLst>
        </pc:spChg>
      </pc:sldChg>
      <pc:sldChg chg="del">
        <pc:chgData name="Dennis Wong" userId="1de5413276f3540e" providerId="LiveId" clId="{2A59CBFD-3AE3-4767-BD1C-30B0C43E939B}" dt="2019-11-24T11:50:24.686" v="141" actId="47"/>
        <pc:sldMkLst>
          <pc:docMk/>
          <pc:sldMk cId="1009644240" sldId="315"/>
        </pc:sldMkLst>
      </pc:sldChg>
      <pc:sldChg chg="delSp modSp add">
        <pc:chgData name="Dennis Wong" userId="1de5413276f3540e" providerId="LiveId" clId="{2A59CBFD-3AE3-4767-BD1C-30B0C43E939B}" dt="2019-11-24T14:04:58.103" v="3316" actId="207"/>
        <pc:sldMkLst>
          <pc:docMk/>
          <pc:sldMk cId="2389779302" sldId="315"/>
        </pc:sldMkLst>
        <pc:spChg chg="mod">
          <ac:chgData name="Dennis Wong" userId="1de5413276f3540e" providerId="LiveId" clId="{2A59CBFD-3AE3-4767-BD1C-30B0C43E939B}" dt="2019-11-24T14:04:58.103" v="3316" actId="207"/>
          <ac:spMkLst>
            <pc:docMk/>
            <pc:sldMk cId="2389779302" sldId="315"/>
            <ac:spMk id="3" creationId="{96CDB4D4-AF8D-4CDA-8138-E57BA1FAB796}"/>
          </ac:spMkLst>
        </pc:spChg>
        <pc:spChg chg="del">
          <ac:chgData name="Dennis Wong" userId="1de5413276f3540e" providerId="LiveId" clId="{2A59CBFD-3AE3-4767-BD1C-30B0C43E939B}" dt="2019-11-24T14:04:11.686" v="3310" actId="478"/>
          <ac:spMkLst>
            <pc:docMk/>
            <pc:sldMk cId="2389779302" sldId="315"/>
            <ac:spMk id="5" creationId="{485C6EB1-E397-47B1-B4C1-5B1CE2613320}"/>
          </ac:spMkLst>
        </pc:spChg>
        <pc:spChg chg="del">
          <ac:chgData name="Dennis Wong" userId="1de5413276f3540e" providerId="LiveId" clId="{2A59CBFD-3AE3-4767-BD1C-30B0C43E939B}" dt="2019-11-24T14:04:11.686" v="3310" actId="478"/>
          <ac:spMkLst>
            <pc:docMk/>
            <pc:sldMk cId="2389779302" sldId="315"/>
            <ac:spMk id="6" creationId="{503D00E2-FB37-4D14-A60D-C7EF13EDE8F3}"/>
          </ac:spMkLst>
        </pc:spChg>
        <pc:spChg chg="del">
          <ac:chgData name="Dennis Wong" userId="1de5413276f3540e" providerId="LiveId" clId="{2A59CBFD-3AE3-4767-BD1C-30B0C43E939B}" dt="2019-11-24T14:04:11.686" v="3310" actId="478"/>
          <ac:spMkLst>
            <pc:docMk/>
            <pc:sldMk cId="2389779302" sldId="315"/>
            <ac:spMk id="7" creationId="{75A6E412-FF45-4015-89DA-723C0202C79F}"/>
          </ac:spMkLst>
        </pc:spChg>
      </pc:sldChg>
      <pc:sldChg chg="del">
        <pc:chgData name="Dennis Wong" userId="1de5413276f3540e" providerId="LiveId" clId="{2A59CBFD-3AE3-4767-BD1C-30B0C43E939B}" dt="2019-11-24T11:50:25.104" v="143" actId="47"/>
        <pc:sldMkLst>
          <pc:docMk/>
          <pc:sldMk cId="3698364783" sldId="316"/>
        </pc:sldMkLst>
      </pc:sldChg>
      <pc:sldChg chg="delSp modSp add">
        <pc:chgData name="Dennis Wong" userId="1de5413276f3540e" providerId="LiveId" clId="{2A59CBFD-3AE3-4767-BD1C-30B0C43E939B}" dt="2019-11-24T14:04:41.978" v="3315" actId="207"/>
        <pc:sldMkLst>
          <pc:docMk/>
          <pc:sldMk cId="3943098235" sldId="316"/>
        </pc:sldMkLst>
        <pc:spChg chg="mod">
          <ac:chgData name="Dennis Wong" userId="1de5413276f3540e" providerId="LiveId" clId="{2A59CBFD-3AE3-4767-BD1C-30B0C43E939B}" dt="2019-11-24T14:04:41.978" v="3315" actId="207"/>
          <ac:spMkLst>
            <pc:docMk/>
            <pc:sldMk cId="3943098235" sldId="316"/>
            <ac:spMk id="3" creationId="{96CDB4D4-AF8D-4CDA-8138-E57BA1FAB796}"/>
          </ac:spMkLst>
        </pc:spChg>
        <pc:spChg chg="mod">
          <ac:chgData name="Dennis Wong" userId="1de5413276f3540e" providerId="LiveId" clId="{2A59CBFD-3AE3-4767-BD1C-30B0C43E939B}" dt="2019-11-24T14:04:41.978" v="3315" actId="207"/>
          <ac:spMkLst>
            <pc:docMk/>
            <pc:sldMk cId="3943098235" sldId="316"/>
            <ac:spMk id="4" creationId="{F6DD812F-0C26-473A-94F2-30E168D8EC01}"/>
          </ac:spMkLst>
        </pc:spChg>
        <pc:spChg chg="del">
          <ac:chgData name="Dennis Wong" userId="1de5413276f3540e" providerId="LiveId" clId="{2A59CBFD-3AE3-4767-BD1C-30B0C43E939B}" dt="2019-11-24T14:04:26.635" v="3313" actId="478"/>
          <ac:spMkLst>
            <pc:docMk/>
            <pc:sldMk cId="3943098235" sldId="316"/>
            <ac:spMk id="6" creationId="{503D00E2-FB37-4D14-A60D-C7EF13EDE8F3}"/>
          </ac:spMkLst>
        </pc:spChg>
        <pc:spChg chg="del">
          <ac:chgData name="Dennis Wong" userId="1de5413276f3540e" providerId="LiveId" clId="{2A59CBFD-3AE3-4767-BD1C-30B0C43E939B}" dt="2019-11-24T14:04:26.635" v="3313" actId="478"/>
          <ac:spMkLst>
            <pc:docMk/>
            <pc:sldMk cId="3943098235" sldId="316"/>
            <ac:spMk id="7" creationId="{75A6E412-FF45-4015-89DA-723C0202C79F}"/>
          </ac:spMkLst>
        </pc:spChg>
      </pc:sldChg>
      <pc:sldChg chg="delSp modSp add">
        <pc:chgData name="Dennis Wong" userId="1de5413276f3540e" providerId="LiveId" clId="{2A59CBFD-3AE3-4767-BD1C-30B0C43E939B}" dt="2019-11-24T14:05:08.571" v="3319" actId="478"/>
        <pc:sldMkLst>
          <pc:docMk/>
          <pc:sldMk cId="1463899857" sldId="317"/>
        </pc:sldMkLst>
        <pc:spChg chg="mod">
          <ac:chgData name="Dennis Wong" userId="1de5413276f3540e" providerId="LiveId" clId="{2A59CBFD-3AE3-4767-BD1C-30B0C43E939B}" dt="2019-11-24T14:05:05.876" v="3318" actId="207"/>
          <ac:spMkLst>
            <pc:docMk/>
            <pc:sldMk cId="1463899857" sldId="317"/>
            <ac:spMk id="3" creationId="{96CDB4D4-AF8D-4CDA-8138-E57BA1FAB796}"/>
          </ac:spMkLst>
        </pc:spChg>
        <pc:spChg chg="mod">
          <ac:chgData name="Dennis Wong" userId="1de5413276f3540e" providerId="LiveId" clId="{2A59CBFD-3AE3-4767-BD1C-30B0C43E939B}" dt="2019-11-24T14:05:05.876" v="3318" actId="207"/>
          <ac:spMkLst>
            <pc:docMk/>
            <pc:sldMk cId="1463899857" sldId="317"/>
            <ac:spMk id="4" creationId="{F6DD812F-0C26-473A-94F2-30E168D8EC01}"/>
          </ac:spMkLst>
        </pc:spChg>
        <pc:spChg chg="mod">
          <ac:chgData name="Dennis Wong" userId="1de5413276f3540e" providerId="LiveId" clId="{2A59CBFD-3AE3-4767-BD1C-30B0C43E939B}" dt="2019-11-24T14:05:05.876" v="3318" actId="207"/>
          <ac:spMkLst>
            <pc:docMk/>
            <pc:sldMk cId="1463899857" sldId="317"/>
            <ac:spMk id="5" creationId="{485C6EB1-E397-47B1-B4C1-5B1CE2613320}"/>
          </ac:spMkLst>
        </pc:spChg>
        <pc:spChg chg="del">
          <ac:chgData name="Dennis Wong" userId="1de5413276f3540e" providerId="LiveId" clId="{2A59CBFD-3AE3-4767-BD1C-30B0C43E939B}" dt="2019-11-24T14:05:08.571" v="3319" actId="478"/>
          <ac:spMkLst>
            <pc:docMk/>
            <pc:sldMk cId="1463899857" sldId="317"/>
            <ac:spMk id="7" creationId="{75A6E412-FF45-4015-89DA-723C0202C79F}"/>
          </ac:spMkLst>
        </pc:spChg>
      </pc:sldChg>
      <pc:sldChg chg="del">
        <pc:chgData name="Dennis Wong" userId="1de5413276f3540e" providerId="LiveId" clId="{2A59CBFD-3AE3-4767-BD1C-30B0C43E939B}" dt="2019-11-24T11:50:25.333" v="144" actId="47"/>
        <pc:sldMkLst>
          <pc:docMk/>
          <pc:sldMk cId="4110287191" sldId="317"/>
        </pc:sldMkLst>
      </pc:sldChg>
      <pc:sldChg chg="del">
        <pc:chgData name="Dennis Wong" userId="1de5413276f3540e" providerId="LiveId" clId="{2A59CBFD-3AE3-4767-BD1C-30B0C43E939B}" dt="2019-11-24T11:50:25.567" v="145" actId="47"/>
        <pc:sldMkLst>
          <pc:docMk/>
          <pc:sldMk cId="1935936015" sldId="318"/>
        </pc:sldMkLst>
      </pc:sldChg>
      <pc:sldChg chg="modSp add">
        <pc:chgData name="Dennis Wong" userId="1de5413276f3540e" providerId="LiveId" clId="{2A59CBFD-3AE3-4767-BD1C-30B0C43E939B}" dt="2019-11-24T14:06:12.480" v="3438" actId="20577"/>
        <pc:sldMkLst>
          <pc:docMk/>
          <pc:sldMk cId="2231056553" sldId="318"/>
        </pc:sldMkLst>
        <pc:spChg chg="mod">
          <ac:chgData name="Dennis Wong" userId="1de5413276f3540e" providerId="LiveId" clId="{2A59CBFD-3AE3-4767-BD1C-30B0C43E939B}" dt="2019-11-24T14:06:01.603" v="3410" actId="20577"/>
          <ac:spMkLst>
            <pc:docMk/>
            <pc:sldMk cId="2231056553" sldId="318"/>
            <ac:spMk id="3" creationId="{96CDB4D4-AF8D-4CDA-8138-E57BA1FAB796}"/>
          </ac:spMkLst>
        </pc:spChg>
        <pc:spChg chg="mod">
          <ac:chgData name="Dennis Wong" userId="1de5413276f3540e" providerId="LiveId" clId="{2A59CBFD-3AE3-4767-BD1C-30B0C43E939B}" dt="2019-11-24T14:06:12.480" v="3438" actId="20577"/>
          <ac:spMkLst>
            <pc:docMk/>
            <pc:sldMk cId="2231056553" sldId="318"/>
            <ac:spMk id="4" creationId="{F6DD812F-0C26-473A-94F2-30E168D8EC01}"/>
          </ac:spMkLst>
        </pc:spChg>
      </pc:sldChg>
      <pc:sldChg chg="del">
        <pc:chgData name="Dennis Wong" userId="1de5413276f3540e" providerId="LiveId" clId="{2A59CBFD-3AE3-4767-BD1C-30B0C43E939B}" dt="2019-11-24T11:50:25.786" v="146" actId="47"/>
        <pc:sldMkLst>
          <pc:docMk/>
          <pc:sldMk cId="1798872430" sldId="319"/>
        </pc:sldMkLst>
      </pc:sldChg>
      <pc:sldChg chg="add del">
        <pc:chgData name="Dennis Wong" userId="1de5413276f3540e" providerId="LiveId" clId="{2A59CBFD-3AE3-4767-BD1C-30B0C43E939B}" dt="2019-11-24T14:06:45.194" v="3441" actId="47"/>
        <pc:sldMkLst>
          <pc:docMk/>
          <pc:sldMk cId="2498378742" sldId="319"/>
        </pc:sldMkLst>
      </pc:sldChg>
      <pc:sldChg chg="modSp add">
        <pc:chgData name="Dennis Wong" userId="1de5413276f3540e" providerId="LiveId" clId="{2A59CBFD-3AE3-4767-BD1C-30B0C43E939B}" dt="2019-11-24T14:22:13.655" v="3855" actId="6549"/>
        <pc:sldMkLst>
          <pc:docMk/>
          <pc:sldMk cId="3356601761" sldId="320"/>
        </pc:sldMkLst>
        <pc:spChg chg="mod">
          <ac:chgData name="Dennis Wong" userId="1de5413276f3540e" providerId="LiveId" clId="{2A59CBFD-3AE3-4767-BD1C-30B0C43E939B}" dt="2019-11-24T14:21:24.130" v="3737" actId="20577"/>
          <ac:spMkLst>
            <pc:docMk/>
            <pc:sldMk cId="3356601761" sldId="320"/>
            <ac:spMk id="3" creationId="{96CDB4D4-AF8D-4CDA-8138-E57BA1FAB796}"/>
          </ac:spMkLst>
        </pc:spChg>
        <pc:spChg chg="mod">
          <ac:chgData name="Dennis Wong" userId="1de5413276f3540e" providerId="LiveId" clId="{2A59CBFD-3AE3-4767-BD1C-30B0C43E939B}" dt="2019-11-24T14:22:13.655" v="3855" actId="6549"/>
          <ac:spMkLst>
            <pc:docMk/>
            <pc:sldMk cId="3356601761" sldId="320"/>
            <ac:spMk id="4" creationId="{F6DD812F-0C26-473A-94F2-30E168D8EC01}"/>
          </ac:spMkLst>
        </pc:spChg>
      </pc:sldChg>
      <pc:sldChg chg="del">
        <pc:chgData name="Dennis Wong" userId="1de5413276f3540e" providerId="LiveId" clId="{2A59CBFD-3AE3-4767-BD1C-30B0C43E939B}" dt="2019-11-24T11:50:26.203" v="148" actId="47"/>
        <pc:sldMkLst>
          <pc:docMk/>
          <pc:sldMk cId="3563655596" sldId="320"/>
        </pc:sldMkLst>
      </pc:sldChg>
      <pc:sldChg chg="del">
        <pc:chgData name="Dennis Wong" userId="1de5413276f3540e" providerId="LiveId" clId="{2A59CBFD-3AE3-4767-BD1C-30B0C43E939B}" dt="2019-11-24T11:50:25.973" v="147" actId="47"/>
        <pc:sldMkLst>
          <pc:docMk/>
          <pc:sldMk cId="3727782355" sldId="321"/>
        </pc:sldMkLst>
      </pc:sldChg>
      <pc:sldChg chg="del">
        <pc:chgData name="Dennis Wong" userId="1de5413276f3540e" providerId="LiveId" clId="{2A59CBFD-3AE3-4767-BD1C-30B0C43E939B}" dt="2019-11-24T11:50:24.900" v="142" actId="47"/>
        <pc:sldMkLst>
          <pc:docMk/>
          <pc:sldMk cId="3054600004" sldId="322"/>
        </pc:sldMkLst>
      </pc:sldChg>
      <pc:sldChg chg="del">
        <pc:chgData name="Dennis Wong" userId="1de5413276f3540e" providerId="LiveId" clId="{2A59CBFD-3AE3-4767-BD1C-30B0C43E939B}" dt="2019-11-24T11:50:26.470" v="149" actId="47"/>
        <pc:sldMkLst>
          <pc:docMk/>
          <pc:sldMk cId="1122972070" sldId="323"/>
        </pc:sldMkLst>
      </pc:sldChg>
      <pc:sldChg chg="del">
        <pc:chgData name="Dennis Wong" userId="1de5413276f3540e" providerId="LiveId" clId="{2A59CBFD-3AE3-4767-BD1C-30B0C43E939B}" dt="2019-11-24T11:50:26.673" v="150" actId="47"/>
        <pc:sldMkLst>
          <pc:docMk/>
          <pc:sldMk cId="4150783732" sldId="324"/>
        </pc:sldMkLst>
      </pc:sldChg>
      <pc:sldChg chg="del">
        <pc:chgData name="Dennis Wong" userId="1de5413276f3540e" providerId="LiveId" clId="{2A59CBFD-3AE3-4767-BD1C-30B0C43E939B}" dt="2019-11-24T11:50:26.876" v="151" actId="47"/>
        <pc:sldMkLst>
          <pc:docMk/>
          <pc:sldMk cId="1445116528" sldId="325"/>
        </pc:sldMkLst>
      </pc:sldChg>
      <pc:sldChg chg="del">
        <pc:chgData name="Dennis Wong" userId="1de5413276f3540e" providerId="LiveId" clId="{2A59CBFD-3AE3-4767-BD1C-30B0C43E939B}" dt="2019-11-24T11:50:27.095" v="152" actId="47"/>
        <pc:sldMkLst>
          <pc:docMk/>
          <pc:sldMk cId="3796966186" sldId="326"/>
        </pc:sldMkLst>
      </pc:sldChg>
      <pc:sldChg chg="modSp add del">
        <pc:chgData name="Dennis Wong" userId="1de5413276f3540e" providerId="LiveId" clId="{2A59CBFD-3AE3-4767-BD1C-30B0C43E939B}" dt="2019-11-24T14:24:34.128" v="3891" actId="6549"/>
        <pc:sldMkLst>
          <pc:docMk/>
          <pc:sldMk cId="2402329992" sldId="327"/>
        </pc:sldMkLst>
        <pc:spChg chg="mod">
          <ac:chgData name="Dennis Wong" userId="1de5413276f3540e" providerId="LiveId" clId="{2A59CBFD-3AE3-4767-BD1C-30B0C43E939B}" dt="2019-11-24T14:24:34.128" v="3891" actId="6549"/>
          <ac:spMkLst>
            <pc:docMk/>
            <pc:sldMk cId="2402329992" sldId="327"/>
            <ac:spMk id="3" creationId="{A7457EAA-1F6B-42CC-A32B-107206BB3549}"/>
          </ac:spMkLst>
        </pc:spChg>
      </pc:sldChg>
      <pc:sldChg chg="modSp add">
        <pc:chgData name="Dennis Wong" userId="1de5413276f3540e" providerId="LiveId" clId="{2A59CBFD-3AE3-4767-BD1C-30B0C43E939B}" dt="2019-11-24T14:28:08.889" v="3946" actId="255"/>
        <pc:sldMkLst>
          <pc:docMk/>
          <pc:sldMk cId="3936895871" sldId="328"/>
        </pc:sldMkLst>
        <pc:spChg chg="mod">
          <ac:chgData name="Dennis Wong" userId="1de5413276f3540e" providerId="LiveId" clId="{2A59CBFD-3AE3-4767-BD1C-30B0C43E939B}" dt="2019-11-24T14:28:08.889" v="3946" actId="255"/>
          <ac:spMkLst>
            <pc:docMk/>
            <pc:sldMk cId="3936895871" sldId="328"/>
            <ac:spMk id="3" creationId="{A7457EAA-1F6B-42CC-A32B-107206BB354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1821E67-F12E-4CE7-B9A8-8062BA37AD8F}" type="datetimeFigureOut">
              <a:rPr lang="en-US" smtClean="0"/>
              <a:t>12/8/2019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C7993B7-1A33-48E3-A93D-20EBB5F59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581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8E5-6A1E-4B7A-8D4F-45F32A3E9DAA}" type="datetimeFigureOut">
              <a:rPr lang="en-US" smtClean="0"/>
              <a:t>12/8/2019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68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8E5-6A1E-4B7A-8D4F-45F32A3E9DAA}" type="datetimeFigureOut">
              <a:rPr lang="en-US" smtClean="0"/>
              <a:t>12/8/2019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786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8E5-6A1E-4B7A-8D4F-45F32A3E9DAA}" type="datetimeFigureOut">
              <a:rPr lang="en-US" smtClean="0"/>
              <a:t>12/8/2019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719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8E5-6A1E-4B7A-8D4F-45F32A3E9DAA}" type="datetimeFigureOut">
              <a:rPr lang="en-US" smtClean="0"/>
              <a:t>12/8/2019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23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8E5-6A1E-4B7A-8D4F-45F32A3E9DAA}" type="datetimeFigureOut">
              <a:rPr lang="en-US" smtClean="0"/>
              <a:t>12/8/2019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03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8E5-6A1E-4B7A-8D4F-45F32A3E9DAA}" type="datetimeFigureOut">
              <a:rPr lang="en-US" smtClean="0"/>
              <a:t>12/8/2019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929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8E5-6A1E-4B7A-8D4F-45F32A3E9DAA}" type="datetimeFigureOut">
              <a:rPr lang="en-US" smtClean="0"/>
              <a:t>12/8/2019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995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8E5-6A1E-4B7A-8D4F-45F32A3E9DAA}" type="datetimeFigureOut">
              <a:rPr lang="en-US" smtClean="0"/>
              <a:t>12/8/2019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3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8E5-6A1E-4B7A-8D4F-45F32A3E9DAA}" type="datetimeFigureOut">
              <a:rPr lang="en-US" smtClean="0"/>
              <a:t>12/8/2019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889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8E5-6A1E-4B7A-8D4F-45F32A3E9DAA}" type="datetimeFigureOut">
              <a:rPr lang="en-US" smtClean="0"/>
              <a:t>12/8/2019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747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8E5-6A1E-4B7A-8D4F-45F32A3E9DAA}" type="datetimeFigureOut">
              <a:rPr lang="en-US" smtClean="0"/>
              <a:t>12/8/2019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88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4B8E5-6A1E-4B7A-8D4F-45F32A3E9DAA}" type="datetimeFigureOut">
              <a:rPr lang="en-US" smtClean="0"/>
              <a:t>12/8/2019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7350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1FE0A60F-B8C6-4829-BE63-B36DD8206B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4489"/>
            <a:ext cx="9144000" cy="2951698"/>
          </a:xfrm>
        </p:spPr>
        <p:txBody>
          <a:bodyPr>
            <a:normAutofit/>
          </a:bodyPr>
          <a:lstStyle/>
          <a:p>
            <a:r>
              <a:rPr lang="zh-TW" altLang="en-US" sz="70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小伯利恆的平安</a:t>
            </a:r>
            <a:endParaRPr lang="en-US" sz="53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xmlns="" id="{D6B6CBA7-4DFF-419B-97F2-9DBD7F67F9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20887"/>
            <a:ext cx="9144000" cy="2136913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彌迦書</a:t>
            </a:r>
            <a:r>
              <a:rPr lang="en-US" altLang="zh-TW" sz="36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5:1-6</a:t>
            </a:r>
            <a:endParaRPr lang="en-US" sz="3600" dirty="0">
              <a:solidFill>
                <a:schemeClr val="accent4">
                  <a:lumMod val="20000"/>
                  <a:lumOff val="80000"/>
                </a:schemeClr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86321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457EAA-1F6B-42CC-A32B-107206BB3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386" y="121953"/>
            <a:ext cx="11739613" cy="6991116"/>
          </a:xfrm>
        </p:spPr>
        <p:txBody>
          <a:bodyPr>
            <a:normAutofit/>
          </a:bodyPr>
          <a:lstStyle/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1:2 </a:t>
            </a:r>
            <a:r>
              <a:rPr lang="zh-TW" alt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萬民哪，你們都要聽！地和其上所有的，也都要側耳而聽！主耶和華從他的聖殿要見證你們的不是。 </a:t>
            </a: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3 </a:t>
            </a:r>
            <a:r>
              <a:rPr lang="zh-TW" alt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看哪，耶和華出了他的居所，降臨步行地的高處。 </a:t>
            </a: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4 </a:t>
            </a:r>
            <a:r>
              <a:rPr lang="zh-TW" alt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眾山在他以下必消化，諸谷必崩裂，如蠟化在火中，如水沖下山坡。 </a:t>
            </a: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5 </a:t>
            </a:r>
            <a:r>
              <a:rPr lang="zh-TW" alt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這都因雅各的罪過，以色列家的罪惡。雅各的罪過在那裡呢？豈不是在撒瑪利亞嗎？猶大的邱壇在那裡呢？豈不是在耶路撒冷嗎？</a:t>
            </a:r>
          </a:p>
        </p:txBody>
      </p:sp>
    </p:spTree>
    <p:extLst>
      <p:ext uri="{BB962C8B-B14F-4D97-AF65-F5344CB8AC3E}">
        <p14:creationId xmlns:p14="http://schemas.microsoft.com/office/powerpoint/2010/main" val="393324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457EAA-1F6B-42CC-A32B-107206BB3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386" y="121953"/>
            <a:ext cx="11739613" cy="6991116"/>
          </a:xfrm>
        </p:spPr>
        <p:txBody>
          <a:bodyPr>
            <a:normAutofit/>
          </a:bodyPr>
          <a:lstStyle/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7:18 </a:t>
            </a:r>
            <a:r>
              <a:rPr lang="zh-TW" alt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神啊，有何神像你，赦免罪孽，饒恕你產業之餘民的罪過，不永遠懷怒，喜愛施恩？ </a:t>
            </a: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19 </a:t>
            </a:r>
            <a:r>
              <a:rPr lang="zh-TW" alt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必再憐憫我們，將我們的罪孽踏在腳下，又將我們的一切罪投於深海。 </a:t>
            </a: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20 </a:t>
            </a:r>
            <a:r>
              <a:rPr lang="zh-TW" alt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你必按古時起誓應許我們列祖的話，向雅各發誠實，向亞伯拉罕施慈愛。 </a:t>
            </a:r>
          </a:p>
        </p:txBody>
      </p:sp>
    </p:spTree>
    <p:extLst>
      <p:ext uri="{BB962C8B-B14F-4D97-AF65-F5344CB8AC3E}">
        <p14:creationId xmlns:p14="http://schemas.microsoft.com/office/powerpoint/2010/main" val="409377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87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457EAA-1F6B-42CC-A32B-107206BB3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387" y="121953"/>
            <a:ext cx="11203806" cy="6991116"/>
          </a:xfrm>
        </p:spPr>
        <p:txBody>
          <a:bodyPr>
            <a:normAutofit/>
          </a:bodyPr>
          <a:lstStyle/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		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成群</a:t>
            </a:r>
            <a:r>
              <a:rPr lang="zh-TW" altLang="en-US" sz="4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的民（原文作女子）哪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endParaRPr lang="en-US" altLang="zh-TW" sz="4000" b="1" dirty="0" smtClean="0">
              <a:solidFill>
                <a:schemeClr val="accent4">
                  <a:lumMod val="20000"/>
                  <a:lumOff val="80000"/>
                </a:schemeClr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en-US" altLang="zh-TW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現在</a:t>
            </a:r>
            <a:r>
              <a:rPr lang="zh-TW" altLang="en-US" sz="4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你要聚集成隊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；</a:t>
            </a:r>
            <a:endParaRPr lang="en-US" altLang="zh-TW" sz="4000" b="1" dirty="0" smtClean="0">
              <a:solidFill>
                <a:schemeClr val="accent4">
                  <a:lumMod val="20000"/>
                  <a:lumOff val="80000"/>
                </a:schemeClr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en-US" altLang="zh-TW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因為</a:t>
            </a:r>
            <a:r>
              <a:rPr lang="zh-TW" altLang="en-US" sz="4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仇敵圍攻我們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endParaRPr lang="en-US" altLang="zh-TW" sz="4000" b="1" dirty="0" smtClean="0">
              <a:solidFill>
                <a:schemeClr val="accent4">
                  <a:lumMod val="20000"/>
                  <a:lumOff val="80000"/>
                </a:schemeClr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en-US" altLang="zh-TW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要</a:t>
            </a:r>
            <a:r>
              <a:rPr lang="zh-TW" altLang="en-US" sz="4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用杖擊打以色列審判者的臉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endParaRPr lang="en-US" altLang="zh-TW" sz="4000" b="1" dirty="0">
              <a:solidFill>
                <a:schemeClr val="accent4">
                  <a:lumMod val="20000"/>
                  <a:lumOff val="80000"/>
                </a:schemeClr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endParaRPr lang="en-US" altLang="zh-TW" sz="1800" b="1" dirty="0" smtClean="0">
              <a:solidFill>
                <a:schemeClr val="accent4">
                  <a:lumMod val="20000"/>
                  <a:lumOff val="80000"/>
                </a:schemeClr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2		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伯利恆</a:t>
            </a:r>
            <a:r>
              <a:rPr lang="zh-TW" altLang="en-US" sz="4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、以法他啊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endParaRPr lang="en-US" altLang="zh-TW" sz="4000" b="1" dirty="0" smtClean="0">
              <a:solidFill>
                <a:schemeClr val="accent4">
                  <a:lumMod val="20000"/>
                  <a:lumOff val="80000"/>
                </a:schemeClr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en-US" altLang="zh-TW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你</a:t>
            </a:r>
            <a:r>
              <a:rPr lang="zh-TW" altLang="en-US" sz="4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在猶大諸城中為小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endParaRPr lang="en-US" altLang="zh-TW" sz="4000" b="1" dirty="0" smtClean="0">
              <a:solidFill>
                <a:schemeClr val="accent4">
                  <a:lumMod val="20000"/>
                  <a:lumOff val="80000"/>
                </a:schemeClr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en-US" altLang="zh-TW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將來</a:t>
            </a:r>
            <a:r>
              <a:rPr lang="zh-TW" altLang="en-US" sz="4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必有一位從你那裡出來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endParaRPr lang="en-US" altLang="zh-TW" sz="4000" b="1" dirty="0" smtClean="0">
              <a:solidFill>
                <a:schemeClr val="accent4">
                  <a:lumMod val="20000"/>
                  <a:lumOff val="80000"/>
                </a:schemeClr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en-US" altLang="zh-TW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在</a:t>
            </a:r>
            <a:r>
              <a:rPr lang="zh-TW" altLang="en-US" sz="4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以色列中為我作掌權的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；</a:t>
            </a:r>
            <a:endParaRPr lang="en-US" altLang="zh-TW" sz="4000" b="1" dirty="0" smtClean="0">
              <a:solidFill>
                <a:schemeClr val="accent4">
                  <a:lumMod val="20000"/>
                  <a:lumOff val="80000"/>
                </a:schemeClr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en-US" altLang="zh-TW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他</a:t>
            </a:r>
            <a:r>
              <a:rPr lang="zh-TW" altLang="en-US" sz="4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的根源從亙古，從太初就有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endParaRPr lang="en-US" sz="4000" b="1" dirty="0">
              <a:solidFill>
                <a:schemeClr val="accent4">
                  <a:lumMod val="20000"/>
                  <a:lumOff val="80000"/>
                </a:schemeClr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4635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457EAA-1F6B-42CC-A32B-107206BB3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386" y="121953"/>
            <a:ext cx="11739613" cy="6991116"/>
          </a:xfrm>
        </p:spPr>
        <p:txBody>
          <a:bodyPr>
            <a:normAutofit/>
          </a:bodyPr>
          <a:lstStyle/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x-none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3</a:t>
            </a:r>
            <a:r>
              <a:rPr 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耶和華</a:t>
            </a:r>
            <a:r>
              <a:rPr lang="zh-TW" altLang="en-US" sz="4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必將以色列人交付敵人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endParaRPr lang="en-US" altLang="zh-TW" sz="4000" b="1" dirty="0" smtClean="0">
              <a:solidFill>
                <a:schemeClr val="accent4">
                  <a:lumMod val="20000"/>
                  <a:lumOff val="80000"/>
                </a:schemeClr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直</a:t>
            </a:r>
            <a:r>
              <a:rPr lang="zh-TW" altLang="en-US" sz="4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等那生產的婦人生下子來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endParaRPr lang="en-US" altLang="zh-TW" sz="4000" b="1" dirty="0" smtClean="0">
              <a:solidFill>
                <a:schemeClr val="accent4">
                  <a:lumMod val="20000"/>
                  <a:lumOff val="80000"/>
                </a:schemeClr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en-US" altLang="zh-TW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那時</a:t>
            </a:r>
            <a:r>
              <a:rPr lang="zh-TW" altLang="en-US" sz="4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掌權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者其餘的</a:t>
            </a:r>
            <a:r>
              <a:rPr lang="zh-TW" altLang="en-US" sz="4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弟兄必歸到以色列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人那裡。</a:t>
            </a:r>
            <a:endParaRPr lang="en-US" altLang="zh-TW" sz="4000" b="1" dirty="0" smtClean="0">
              <a:solidFill>
                <a:schemeClr val="accent4">
                  <a:lumMod val="20000"/>
                  <a:lumOff val="80000"/>
                </a:schemeClr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endParaRPr lang="en-US" sz="1800" b="1" dirty="0" smtClean="0">
              <a:solidFill>
                <a:schemeClr val="accent4">
                  <a:lumMod val="20000"/>
                  <a:lumOff val="80000"/>
                </a:schemeClr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x-none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4</a:t>
            </a:r>
            <a:r>
              <a:rPr 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他</a:t>
            </a:r>
            <a:r>
              <a:rPr lang="zh-TW" altLang="en-US" sz="4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必起來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r>
              <a:rPr lang="en-US" altLang="zh-TW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倚靠</a:t>
            </a:r>
            <a:r>
              <a:rPr lang="zh-TW" altLang="en-US" sz="4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耶和華的大能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endParaRPr lang="en-US" altLang="zh-TW" sz="4000" b="1" dirty="0" smtClean="0">
              <a:solidFill>
                <a:schemeClr val="accent4">
                  <a:lumMod val="20000"/>
                  <a:lumOff val="80000"/>
                </a:schemeClr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en-US" altLang="zh-TW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							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並</a:t>
            </a:r>
            <a:r>
              <a:rPr lang="zh-TW" altLang="en-US" sz="4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耶和華他神之名的威嚴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endParaRPr lang="en-US" altLang="zh-TW" sz="4000" b="1" dirty="0" smtClean="0">
              <a:solidFill>
                <a:schemeClr val="accent4">
                  <a:lumMod val="20000"/>
                  <a:lumOff val="80000"/>
                </a:schemeClr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en-US" altLang="zh-TW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							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牧</a:t>
            </a:r>
            <a:r>
              <a:rPr lang="zh-TW" altLang="en-US" sz="4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養他的羊群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endParaRPr lang="en-US" altLang="zh-TW" sz="4000" b="1" dirty="0" smtClean="0">
              <a:solidFill>
                <a:schemeClr val="accent4">
                  <a:lumMod val="20000"/>
                  <a:lumOff val="80000"/>
                </a:schemeClr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他們</a:t>
            </a:r>
            <a:r>
              <a:rPr lang="zh-TW" altLang="en-US" sz="4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要安然居住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；</a:t>
            </a:r>
            <a:endParaRPr lang="en-US" altLang="zh-TW" sz="4000" b="1" dirty="0" smtClean="0">
              <a:solidFill>
                <a:schemeClr val="accent4">
                  <a:lumMod val="20000"/>
                  <a:lumOff val="80000"/>
                </a:schemeClr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								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因為</a:t>
            </a:r>
            <a:r>
              <a:rPr lang="zh-TW" altLang="en-US" sz="4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他必日見尊大，直到地極。</a:t>
            </a:r>
            <a:endParaRPr lang="en-US" altLang="zh-TW" sz="4000" b="1" dirty="0" smtClean="0">
              <a:solidFill>
                <a:schemeClr val="accent4">
                  <a:lumMod val="20000"/>
                  <a:lumOff val="80000"/>
                </a:schemeClr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endParaRPr lang="en-US" sz="4000" b="1" dirty="0">
              <a:solidFill>
                <a:schemeClr val="accent4">
                  <a:lumMod val="20000"/>
                  <a:lumOff val="80000"/>
                </a:schemeClr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9587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457EAA-1F6B-42CC-A32B-107206BB3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387" y="121953"/>
            <a:ext cx="11203806" cy="6991116"/>
          </a:xfrm>
        </p:spPr>
        <p:txBody>
          <a:bodyPr>
            <a:noAutofit/>
          </a:bodyPr>
          <a:lstStyle/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x-none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5</a:t>
            </a:r>
            <a:r>
              <a:rPr 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這</a:t>
            </a:r>
            <a:r>
              <a:rPr lang="zh-TW" altLang="en-US" sz="4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位必作我們的平安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endParaRPr lang="en-US" altLang="zh-TW" sz="4000" b="1" dirty="0" smtClean="0">
              <a:solidFill>
                <a:schemeClr val="accent4">
                  <a:lumMod val="20000"/>
                  <a:lumOff val="80000"/>
                </a:schemeClr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	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當</a:t>
            </a:r>
            <a:r>
              <a:rPr lang="zh-TW" altLang="en-US" sz="4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亞述人進入我們的地境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endParaRPr lang="en-US" altLang="zh-TW" sz="4000" b="1" dirty="0" smtClean="0">
              <a:solidFill>
                <a:schemeClr val="accent4">
                  <a:lumMod val="20000"/>
                  <a:lumOff val="80000"/>
                </a:schemeClr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en-US" altLang="zh-TW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踐踏</a:t>
            </a:r>
            <a:r>
              <a:rPr lang="zh-TW" altLang="en-US" sz="4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宮殿的時候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endParaRPr lang="en-US" altLang="zh-TW" sz="4000" b="1" dirty="0" smtClean="0">
              <a:solidFill>
                <a:schemeClr val="accent4">
                  <a:lumMod val="20000"/>
                  <a:lumOff val="80000"/>
                </a:schemeClr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en-US" altLang="zh-TW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我們</a:t>
            </a:r>
            <a:r>
              <a:rPr lang="zh-TW" altLang="en-US" sz="4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就立起七個牧者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，八</a:t>
            </a:r>
            <a:r>
              <a:rPr lang="zh-TW" altLang="en-US" sz="4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個首領攻擊他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endParaRPr lang="en-US" altLang="zh-TW" sz="4000" b="1" dirty="0" smtClean="0">
              <a:solidFill>
                <a:schemeClr val="accent4">
                  <a:lumMod val="20000"/>
                  <a:lumOff val="80000"/>
                </a:schemeClr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x-none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6</a:t>
            </a:r>
            <a:r>
              <a:rPr 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他們</a:t>
            </a:r>
            <a:r>
              <a:rPr lang="zh-TW" altLang="en-US" sz="4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必用刀劍毀壞亞述地和寧錄地的關口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endParaRPr lang="en-US" altLang="zh-TW" sz="4000" b="1" dirty="0" smtClean="0">
              <a:solidFill>
                <a:schemeClr val="accent4">
                  <a:lumMod val="20000"/>
                  <a:lumOff val="80000"/>
                </a:schemeClr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亞</a:t>
            </a:r>
            <a:r>
              <a:rPr lang="zh-TW" altLang="en-US" sz="4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述人進入我們的地境踐踏的時候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endParaRPr lang="en-US" altLang="zh-TW" sz="4000" b="1" dirty="0" smtClean="0">
              <a:solidFill>
                <a:schemeClr val="accent4">
                  <a:lumMod val="20000"/>
                  <a:lumOff val="80000"/>
                </a:schemeClr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en-US" altLang="zh-TW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他</a:t>
            </a:r>
            <a:r>
              <a:rPr lang="zh-TW" altLang="en-US" sz="4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必拯救我們。</a:t>
            </a:r>
            <a:r>
              <a:rPr lang="x-none" sz="4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  <a:endParaRPr lang="en-US" sz="4000" b="1" dirty="0">
              <a:solidFill>
                <a:schemeClr val="accent4">
                  <a:lumMod val="20000"/>
                  <a:lumOff val="80000"/>
                </a:schemeClr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3326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457EAA-1F6B-42CC-A32B-107206BB3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387" y="121953"/>
            <a:ext cx="11203806" cy="699111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altLang="zh-TW" sz="4800" b="1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2017</a:t>
            </a:r>
            <a:r>
              <a:rPr lang="zh-TW" altLang="en-US" sz="4800" b="1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年在英國的一個調查：</a:t>
            </a:r>
            <a:endParaRPr lang="en-US" altLang="zh-TW" sz="4800" b="1" dirty="0" smtClean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576263" indent="-576263">
              <a:lnSpc>
                <a:spcPct val="100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zh-TW" sz="36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1/5</a:t>
            </a:r>
            <a:r>
              <a:rPr lang="zh-TW" altLang="en-US" sz="36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 不知道耶穌誕生在聖誕節</a:t>
            </a:r>
            <a:endParaRPr lang="en-US" altLang="zh-TW" sz="36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576263" indent="-576263">
              <a:lnSpc>
                <a:spcPct val="100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zh-TW" sz="36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1/20 </a:t>
            </a:r>
            <a:r>
              <a:rPr lang="zh-TW" altLang="en-US" sz="36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以為</a:t>
            </a:r>
            <a:r>
              <a:rPr lang="zh-TW" altLang="en-US" sz="36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三博士給的禮物裡，其中一樣的</a:t>
            </a:r>
            <a:r>
              <a:rPr lang="zh-TW" altLang="en-US" sz="36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驢子</a:t>
            </a:r>
            <a:endParaRPr lang="en-US" altLang="zh-TW" sz="3600" b="1" dirty="0" smtClean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576263" indent="-576263">
              <a:lnSpc>
                <a:spcPct val="100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zh-TW" altLang="en-US" sz="36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只有</a:t>
            </a:r>
            <a:r>
              <a:rPr lang="en-US" altLang="zh-TW" sz="36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8/10</a:t>
            </a:r>
            <a:r>
              <a:rPr lang="zh-TW" altLang="en-US" sz="36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知道牧羊人，星和驢子在耶穌誕生的故事中，</a:t>
            </a:r>
            <a:r>
              <a:rPr lang="zh-TW" altLang="en-US" sz="36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佔了重要</a:t>
            </a:r>
            <a:r>
              <a:rPr lang="zh-TW" altLang="en-US" sz="36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的</a:t>
            </a:r>
            <a:r>
              <a:rPr lang="zh-TW" altLang="en-US" sz="36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角色</a:t>
            </a:r>
            <a:endParaRPr lang="en-US" altLang="zh-TW" sz="3600" b="1" dirty="0" smtClean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576263" indent="-576263">
              <a:lnSpc>
                <a:spcPct val="100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zh-TW" sz="36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1/5 </a:t>
            </a:r>
            <a:r>
              <a:rPr lang="zh-TW" altLang="en-US" sz="36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不知道</a:t>
            </a:r>
            <a:r>
              <a:rPr lang="zh-TW" altLang="en-US" sz="36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耶穌</a:t>
            </a:r>
            <a:r>
              <a:rPr lang="zh-TW" altLang="en-US" sz="36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有十二門徒，</a:t>
            </a:r>
            <a:r>
              <a:rPr lang="en-US" altLang="zh-TW" sz="36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1/5</a:t>
            </a:r>
            <a:r>
              <a:rPr lang="zh-TW" altLang="en-US" sz="36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的人不知道馬太，馬可，路加及約翰就是其中的四個</a:t>
            </a:r>
            <a:r>
              <a:rPr lang="zh-TW" altLang="en-US" sz="36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endParaRPr lang="en-US" altLang="zh-TW" sz="3600" b="1" dirty="0" smtClean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576263" indent="-576263">
              <a:lnSpc>
                <a:spcPct val="100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zh-TW" altLang="en-US" sz="36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只有</a:t>
            </a:r>
            <a:r>
              <a:rPr lang="en-US" altLang="zh-TW" sz="36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3/10</a:t>
            </a:r>
            <a:r>
              <a:rPr lang="zh-TW" altLang="en-US" sz="36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的人直接從聖經裡學習耶穌的事蹟。其餘的人都是從學校及電視上學習</a:t>
            </a:r>
            <a:r>
              <a:rPr lang="zh-TW" altLang="en-US" sz="36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的</a:t>
            </a:r>
            <a:endParaRPr lang="zh-TW" altLang="en-US" sz="36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02329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457EAA-1F6B-42CC-A32B-107206BB3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386" y="121953"/>
            <a:ext cx="11739613" cy="6991116"/>
          </a:xfrm>
        </p:spPr>
        <p:txBody>
          <a:bodyPr>
            <a:normAutofit/>
          </a:bodyPr>
          <a:lstStyle/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		</a:t>
            </a:r>
            <a:r>
              <a:rPr lang="zh-TW" altLang="en-US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現在</a:t>
            </a:r>
            <a:r>
              <a:rPr lang="zh-TW" alt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你要聚集成隊</a:t>
            </a:r>
            <a:r>
              <a:rPr lang="zh-TW" altLang="en-US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，成群</a:t>
            </a:r>
            <a:r>
              <a:rPr lang="zh-TW" alt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的</a:t>
            </a:r>
            <a:r>
              <a:rPr lang="zh-TW" altLang="en-US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民哪</a:t>
            </a:r>
            <a:r>
              <a:rPr lang="zh-TW" alt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	</a:t>
            </a:r>
            <a:r>
              <a:rPr lang="zh-TW" altLang="en-US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他們</a:t>
            </a:r>
            <a:r>
              <a:rPr lang="zh-TW" alt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圍攻我們，</a:t>
            </a: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	</a:t>
            </a:r>
            <a:r>
              <a:rPr lang="zh-TW" altLang="en-US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用</a:t>
            </a:r>
            <a:r>
              <a:rPr lang="zh-TW" alt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杖擊打</a:t>
            </a:r>
            <a:r>
              <a:rPr lang="zh-TW" alt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HanWangMingBlack" panose="02020300000000000000" pitchFamily="18" charset="-120"/>
                <a:ea typeface="HanWangMingBlack" panose="02020300000000000000" pitchFamily="18" charset="-120"/>
              </a:rPr>
              <a:t>以色列審判者</a:t>
            </a:r>
            <a:r>
              <a:rPr lang="zh-TW" alt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的臉。 </a:t>
            </a: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endParaRPr lang="zh-TW" altLang="en-US" sz="1800" dirty="0">
              <a:solidFill>
                <a:schemeClr val="accent4">
                  <a:lumMod val="20000"/>
                  <a:lumOff val="80000"/>
                </a:schemeClr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2		</a:t>
            </a:r>
            <a:r>
              <a:rPr lang="zh-TW" altLang="en-US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HanWangMingBlack" panose="02020300000000000000" pitchFamily="18" charset="-120"/>
                <a:ea typeface="HanWangMingBlack" panose="02020300000000000000" pitchFamily="18" charset="-120"/>
              </a:rPr>
              <a:t>但是</a:t>
            </a:r>
            <a:r>
              <a:rPr lang="zh-TW" alt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HanWangMingBlack" panose="02020300000000000000" pitchFamily="18" charset="-120"/>
                <a:ea typeface="HanWangMingBlack" panose="02020300000000000000" pitchFamily="18" charset="-120"/>
              </a:rPr>
              <a:t>你</a:t>
            </a:r>
            <a:r>
              <a:rPr lang="zh-TW" alt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，伯利恆、以法他啊</a:t>
            </a:r>
            <a:r>
              <a:rPr lang="zh-TW" altLang="en-US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endParaRPr lang="en-US" altLang="zh-TW" sz="4000" dirty="0" smtClean="0">
              <a:solidFill>
                <a:schemeClr val="accent4">
                  <a:lumMod val="20000"/>
                  <a:lumOff val="80000"/>
                </a:schemeClr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	</a:t>
            </a:r>
            <a:r>
              <a:rPr lang="zh-TW" altLang="en-US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在</a:t>
            </a:r>
            <a:r>
              <a:rPr lang="zh-TW" alt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猶大諸城中為小，</a:t>
            </a: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zh-TW" alt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HanWangMingBlack" panose="02020300000000000000" pitchFamily="18" charset="-120"/>
                <a:ea typeface="HanWangMingBlack" panose="02020300000000000000" pitchFamily="18" charset="-120"/>
              </a:rPr>
              <a:t>從</a:t>
            </a:r>
            <a:r>
              <a:rPr lang="zh-TW" alt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HanWangMingBlack" panose="02020300000000000000" pitchFamily="18" charset="-120"/>
                <a:ea typeface="HanWangMingBlack" panose="02020300000000000000" pitchFamily="18" charset="-120"/>
              </a:rPr>
              <a:t>你那裡</a:t>
            </a:r>
            <a:r>
              <a:rPr lang="zh-TW" altLang="en-US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r>
              <a:rPr lang="en-US" altLang="zh-TW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zh-TW" altLang="en-US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有</a:t>
            </a:r>
            <a:r>
              <a:rPr lang="zh-TW" alt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一位將來要出來</a:t>
            </a:r>
            <a:r>
              <a:rPr lang="zh-TW" altLang="en-US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endParaRPr lang="en-US" altLang="zh-TW" sz="4000" dirty="0" smtClean="0">
              <a:solidFill>
                <a:schemeClr val="accent4">
                  <a:lumMod val="20000"/>
                  <a:lumOff val="80000"/>
                </a:schemeClr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en-US" altLang="zh-TW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							</a:t>
            </a:r>
            <a:r>
              <a:rPr lang="zh-TW" altLang="en-US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為</a:t>
            </a:r>
            <a:r>
              <a:rPr lang="zh-TW" alt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我在以色列中作掌權的；</a:t>
            </a: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								</a:t>
            </a:r>
            <a:r>
              <a:rPr lang="zh-TW" altLang="en-US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他</a:t>
            </a:r>
            <a:r>
              <a:rPr lang="zh-TW" alt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的「出來」</a:t>
            </a:r>
            <a:r>
              <a:rPr lang="zh-TW" altLang="en-US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是</a:t>
            </a:r>
            <a:r>
              <a:rPr lang="en-US" altLang="zh-TW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zh-TW" altLang="en-US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來自</a:t>
            </a:r>
            <a:r>
              <a:rPr lang="zh-TW" alt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亙古</a:t>
            </a:r>
            <a:r>
              <a:rPr lang="zh-TW" altLang="en-US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endParaRPr lang="en-US" altLang="zh-TW" sz="4000" dirty="0" smtClean="0">
              <a:solidFill>
                <a:schemeClr val="accent4">
                  <a:lumMod val="20000"/>
                  <a:lumOff val="80000"/>
                </a:schemeClr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en-US" altLang="zh-TW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																					</a:t>
            </a:r>
            <a:r>
              <a:rPr lang="zh-TW" altLang="en-US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來自</a:t>
            </a:r>
            <a:r>
              <a:rPr lang="zh-TW" alt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太初的日子。 </a:t>
            </a:r>
          </a:p>
        </p:txBody>
      </p:sp>
    </p:spTree>
    <p:extLst>
      <p:ext uri="{BB962C8B-B14F-4D97-AF65-F5344CB8AC3E}">
        <p14:creationId xmlns:p14="http://schemas.microsoft.com/office/powerpoint/2010/main" val="201557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457EAA-1F6B-42CC-A32B-107206BB3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386" y="121953"/>
            <a:ext cx="11739613" cy="6991116"/>
          </a:xfrm>
        </p:spPr>
        <p:txBody>
          <a:bodyPr>
            <a:normAutofit/>
          </a:bodyPr>
          <a:lstStyle/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3		</a:t>
            </a:r>
            <a:r>
              <a:rPr lang="zh-TW" altLang="en-US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所以</a:t>
            </a:r>
            <a:r>
              <a:rPr lang="zh-TW" alt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，祂必將他們交出來</a:t>
            </a:r>
            <a:r>
              <a:rPr lang="zh-TW" altLang="en-US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endParaRPr lang="en-US" altLang="zh-TW" sz="4000" dirty="0" smtClean="0">
              <a:solidFill>
                <a:schemeClr val="accent4">
                  <a:lumMod val="20000"/>
                  <a:lumOff val="80000"/>
                </a:schemeClr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				</a:t>
            </a:r>
            <a:r>
              <a:rPr lang="zh-TW" altLang="en-US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直</a:t>
            </a:r>
            <a:r>
              <a:rPr lang="zh-TW" alt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等那生產的生產的時候。</a:t>
            </a: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en-US" altLang="zh-TW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[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並且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]</a:t>
            </a:r>
            <a:r>
              <a:rPr lang="zh-TW" alt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祂其餘的弟兄要歸回到以色列人那裡。 </a:t>
            </a: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endParaRPr lang="zh-TW" altLang="en-US" sz="4000" dirty="0">
              <a:solidFill>
                <a:schemeClr val="accent4">
                  <a:lumMod val="20000"/>
                  <a:lumOff val="80000"/>
                </a:schemeClr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4	</a:t>
            </a:r>
            <a:r>
              <a:rPr lang="en-US" altLang="zh-TW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en-US" altLang="zh-TW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[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並且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]</a:t>
            </a:r>
            <a:r>
              <a:rPr lang="zh-TW" alt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祂必站起來</a:t>
            </a:r>
            <a:r>
              <a:rPr lang="zh-TW" altLang="en-US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r>
              <a:rPr lang="zh-TW" alt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並</a:t>
            </a:r>
            <a:r>
              <a:rPr lang="zh-TW" altLang="en-US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要牧</a:t>
            </a:r>
            <a:r>
              <a:rPr lang="zh-TW" alt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養	</a:t>
            </a: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						</a:t>
            </a:r>
            <a:r>
              <a:rPr lang="zh-TW" altLang="en-US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靠</a:t>
            </a:r>
            <a:r>
              <a:rPr lang="zh-TW" alt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耶和華的大能</a:t>
            </a: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　　　　	靠	耶和華祂神之名的威嚴</a:t>
            </a: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[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並且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]</a:t>
            </a:r>
            <a:r>
              <a:rPr lang="zh-TW" alt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他們要居住</a:t>
            </a:r>
            <a:r>
              <a:rPr lang="zh-TW" altLang="en-US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endParaRPr lang="en-US" altLang="zh-TW" sz="4000" dirty="0" smtClean="0">
              <a:solidFill>
                <a:schemeClr val="accent4">
                  <a:lumMod val="20000"/>
                  <a:lumOff val="80000"/>
                </a:schemeClr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en-US" altLang="zh-TW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					</a:t>
            </a:r>
            <a:r>
              <a:rPr lang="zh-TW" altLang="en-US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因為</a:t>
            </a:r>
            <a:r>
              <a:rPr lang="zh-TW" alt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到時祂必尊大直到地極。</a:t>
            </a:r>
          </a:p>
        </p:txBody>
      </p:sp>
    </p:spTree>
    <p:extLst>
      <p:ext uri="{BB962C8B-B14F-4D97-AF65-F5344CB8AC3E}">
        <p14:creationId xmlns:p14="http://schemas.microsoft.com/office/powerpoint/2010/main" val="421192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457EAA-1F6B-42CC-A32B-107206BB3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386" y="121953"/>
            <a:ext cx="11739613" cy="6991116"/>
          </a:xfrm>
        </p:spPr>
        <p:txBody>
          <a:bodyPr>
            <a:normAutofit/>
          </a:bodyPr>
          <a:lstStyle/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5		</a:t>
            </a:r>
            <a:r>
              <a:rPr lang="en-US" altLang="zh-TW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[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並且</a:t>
            </a:r>
            <a:r>
              <a:rPr lang="en-US" altLang="zh-TW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]	</a:t>
            </a:r>
            <a:r>
              <a:rPr lang="zh-TW" altLang="en-US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這</a:t>
            </a:r>
            <a:r>
              <a:rPr lang="zh-TW" alt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位必作</a:t>
            </a:r>
            <a:r>
              <a:rPr lang="zh-TW" altLang="en-US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平安，</a:t>
            </a:r>
            <a:r>
              <a:rPr lang="en-US" altLang="zh-TW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zh-TW" altLang="en-US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當亞述進入我們的地，</a:t>
            </a:r>
            <a:endParaRPr lang="en-US" altLang="zh-TW" sz="4000" dirty="0" smtClean="0">
              <a:solidFill>
                <a:schemeClr val="accent4">
                  <a:lumMod val="20000"/>
                  <a:lumOff val="80000"/>
                </a:schemeClr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en-US" altLang="zh-TW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															</a:t>
            </a:r>
            <a:r>
              <a:rPr lang="zh-TW" altLang="en-US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並當他們踐踏</a:t>
            </a:r>
            <a:r>
              <a:rPr lang="zh-TW" alt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我們的</a:t>
            </a:r>
            <a:r>
              <a:rPr lang="zh-TW" altLang="en-US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宮殿，</a:t>
            </a:r>
            <a:endParaRPr lang="zh-TW" altLang="en-US" sz="4000" dirty="0">
              <a:solidFill>
                <a:schemeClr val="accent4">
                  <a:lumMod val="20000"/>
                  <a:lumOff val="80000"/>
                </a:schemeClr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endParaRPr lang="en-US" altLang="zh-TW" sz="1800" dirty="0" smtClean="0">
              <a:solidFill>
                <a:schemeClr val="accent4">
                  <a:lumMod val="20000"/>
                  <a:lumOff val="80000"/>
                </a:schemeClr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</a:t>
            </a:r>
            <a:r>
              <a:rPr lang="en-US" altLang="zh-TW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[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並且</a:t>
            </a:r>
            <a:r>
              <a:rPr lang="en-US" altLang="zh-TW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]	</a:t>
            </a:r>
            <a:r>
              <a:rPr lang="zh-TW" altLang="en-US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我們</a:t>
            </a:r>
            <a:r>
              <a:rPr lang="zh-TW" alt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就立起七個</a:t>
            </a:r>
            <a:r>
              <a:rPr lang="zh-TW" altLang="en-US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牧人</a:t>
            </a:r>
            <a:endParaRPr lang="en-US" altLang="zh-TW" sz="4000" dirty="0" smtClean="0">
              <a:solidFill>
                <a:schemeClr val="accent4">
                  <a:lumMod val="20000"/>
                  <a:lumOff val="80000"/>
                </a:schemeClr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en-US" altLang="zh-TW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				</a:t>
            </a:r>
            <a:r>
              <a:rPr lang="zh-TW" altLang="en-US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及</a:t>
            </a:r>
            <a:r>
              <a:rPr lang="zh-TW" alt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八個人的首領攻擊他。 </a:t>
            </a: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6				</a:t>
            </a:r>
            <a:r>
              <a:rPr lang="en-US" altLang="zh-TW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[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並且</a:t>
            </a:r>
            <a:r>
              <a:rPr lang="en-US" altLang="zh-TW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]	</a:t>
            </a:r>
            <a:r>
              <a:rPr lang="zh-TW" altLang="en-US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他們</a:t>
            </a:r>
            <a:r>
              <a:rPr lang="zh-TW" alt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必用刀劍牧養亞述</a:t>
            </a:r>
            <a:r>
              <a:rPr lang="zh-TW" altLang="en-US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地</a:t>
            </a:r>
            <a:endParaRPr lang="en-US" altLang="zh-TW" sz="4000" dirty="0" smtClean="0">
              <a:solidFill>
                <a:schemeClr val="accent4">
                  <a:lumMod val="20000"/>
                  <a:lumOff val="80000"/>
                </a:schemeClr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					</a:t>
            </a:r>
            <a:r>
              <a:rPr lang="zh-TW" altLang="en-US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和</a:t>
            </a:r>
            <a:r>
              <a:rPr lang="zh-TW" alt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寧錄地的關口。</a:t>
            </a: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endParaRPr lang="en-US" altLang="zh-TW" sz="1800" dirty="0" smtClean="0">
              <a:solidFill>
                <a:schemeClr val="accent4">
                  <a:lumMod val="20000"/>
                  <a:lumOff val="80000"/>
                </a:schemeClr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en-US" altLang="zh-TW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[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並且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] </a:t>
            </a:r>
            <a:r>
              <a:rPr lang="zh-TW" alt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祂必拯救我們脫離亞述</a:t>
            </a:r>
            <a:r>
              <a:rPr lang="zh-TW" altLang="en-US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endParaRPr lang="en-US" altLang="zh-TW" sz="4000" dirty="0" smtClean="0">
              <a:solidFill>
                <a:schemeClr val="accent4">
                  <a:lumMod val="20000"/>
                  <a:lumOff val="80000"/>
                </a:schemeClr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en-US" altLang="zh-TW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															</a:t>
            </a:r>
            <a:r>
              <a:rPr lang="zh-TW" altLang="en-US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當</a:t>
            </a:r>
            <a:r>
              <a:rPr lang="zh-TW" alt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他們進入我們的地</a:t>
            </a:r>
            <a:r>
              <a:rPr lang="zh-TW" altLang="en-US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endParaRPr lang="en-US" altLang="zh-TW" sz="4000" dirty="0" smtClean="0">
              <a:solidFill>
                <a:schemeClr val="accent4">
                  <a:lumMod val="20000"/>
                  <a:lumOff val="80000"/>
                </a:schemeClr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en-US" altLang="zh-TW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																	</a:t>
            </a:r>
            <a:r>
              <a:rPr lang="zh-TW" altLang="en-US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並當他們踐踏</a:t>
            </a:r>
            <a:r>
              <a:rPr lang="zh-TW" alt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我們的</a:t>
            </a:r>
            <a:r>
              <a:rPr lang="zh-TW" altLang="en-US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境界。</a:t>
            </a:r>
            <a:endParaRPr lang="zh-TW" altLang="en-US" sz="4000" dirty="0">
              <a:solidFill>
                <a:schemeClr val="accent4">
                  <a:lumMod val="20000"/>
                  <a:lumOff val="80000"/>
                </a:schemeClr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2641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1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1492</TotalTime>
  <Words>311</Words>
  <Application>Microsoft Office PowerPoint</Application>
  <PresentationFormat>Widescreen</PresentationFormat>
  <Paragraphs>71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DFKai-SB</vt:lpstr>
      <vt:lpstr>HanWangMingBlack</vt:lpstr>
      <vt:lpstr>Arial</vt:lpstr>
      <vt:lpstr>Calibri</vt:lpstr>
      <vt:lpstr>Calibri Light</vt:lpstr>
      <vt:lpstr>Courier New</vt:lpstr>
      <vt:lpstr>Garamond</vt:lpstr>
      <vt:lpstr>Office Theme</vt:lpstr>
      <vt:lpstr>小伯利恆的平安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 Wong</dc:creator>
  <cp:lastModifiedBy>Dennis Wong</cp:lastModifiedBy>
  <cp:revision>27</cp:revision>
  <cp:lastPrinted>2019-12-08T14:13:24Z</cp:lastPrinted>
  <dcterms:created xsi:type="dcterms:W3CDTF">2019-10-05T18:43:04Z</dcterms:created>
  <dcterms:modified xsi:type="dcterms:W3CDTF">2019-12-08T14:24:05Z</dcterms:modified>
</cp:coreProperties>
</file>