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3" r:id="rId2"/>
    <p:sldId id="307" r:id="rId3"/>
    <p:sldId id="284" r:id="rId4"/>
    <p:sldId id="306" r:id="rId5"/>
    <p:sldId id="291" r:id="rId6"/>
    <p:sldId id="289" r:id="rId7"/>
    <p:sldId id="288" r:id="rId8"/>
    <p:sldId id="292" r:id="rId9"/>
    <p:sldId id="290" r:id="rId10"/>
    <p:sldId id="294" r:id="rId11"/>
    <p:sldId id="293" r:id="rId12"/>
    <p:sldId id="296" r:id="rId13"/>
    <p:sldId id="295" r:id="rId14"/>
    <p:sldId id="299" r:id="rId15"/>
    <p:sldId id="298" r:id="rId16"/>
    <p:sldId id="297" r:id="rId17"/>
    <p:sldId id="303" r:id="rId18"/>
    <p:sldId id="302" r:id="rId19"/>
    <p:sldId id="301" r:id="rId20"/>
    <p:sldId id="30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A6FED4-5F8A-4AE0-B374-32EF1134FB17}" v="418" dt="2020-01-05T14:16:50.4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73AB28-44F3-4035-9499-BDC6979E455D}" type="datetimeFigureOut">
              <a:rPr lang="en-US" smtClean="0"/>
              <a:t>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FC6E3-A2E1-4D1C-9180-C27139DEEE14}" type="slidenum">
              <a:rPr lang="en-US" smtClean="0"/>
              <a:t>‹#›</a:t>
            </a:fld>
            <a:endParaRPr lang="en-US"/>
          </a:p>
        </p:txBody>
      </p:sp>
    </p:spTree>
    <p:extLst>
      <p:ext uri="{BB962C8B-B14F-4D97-AF65-F5344CB8AC3E}">
        <p14:creationId xmlns:p14="http://schemas.microsoft.com/office/powerpoint/2010/main" val="1446448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73AB28-44F3-4035-9499-BDC6979E455D}" type="datetimeFigureOut">
              <a:rPr lang="en-US" smtClean="0"/>
              <a:t>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FC6E3-A2E1-4D1C-9180-C27139DEEE14}" type="slidenum">
              <a:rPr lang="en-US" smtClean="0"/>
              <a:t>‹#›</a:t>
            </a:fld>
            <a:endParaRPr lang="en-US"/>
          </a:p>
        </p:txBody>
      </p:sp>
    </p:spTree>
    <p:extLst>
      <p:ext uri="{BB962C8B-B14F-4D97-AF65-F5344CB8AC3E}">
        <p14:creationId xmlns:p14="http://schemas.microsoft.com/office/powerpoint/2010/main" val="1439872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73AB28-44F3-4035-9499-BDC6979E455D}" type="datetimeFigureOut">
              <a:rPr lang="en-US" smtClean="0"/>
              <a:t>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FC6E3-A2E1-4D1C-9180-C27139DEEE14}" type="slidenum">
              <a:rPr lang="en-US" smtClean="0"/>
              <a:t>‹#›</a:t>
            </a:fld>
            <a:endParaRPr lang="en-US"/>
          </a:p>
        </p:txBody>
      </p:sp>
    </p:spTree>
    <p:extLst>
      <p:ext uri="{BB962C8B-B14F-4D97-AF65-F5344CB8AC3E}">
        <p14:creationId xmlns:p14="http://schemas.microsoft.com/office/powerpoint/2010/main" val="298268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73AB28-44F3-4035-9499-BDC6979E455D}" type="datetimeFigureOut">
              <a:rPr lang="en-US" smtClean="0"/>
              <a:t>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FC6E3-A2E1-4D1C-9180-C27139DEEE14}" type="slidenum">
              <a:rPr lang="en-US" smtClean="0"/>
              <a:t>‹#›</a:t>
            </a:fld>
            <a:endParaRPr lang="en-US"/>
          </a:p>
        </p:txBody>
      </p:sp>
    </p:spTree>
    <p:extLst>
      <p:ext uri="{BB962C8B-B14F-4D97-AF65-F5344CB8AC3E}">
        <p14:creationId xmlns:p14="http://schemas.microsoft.com/office/powerpoint/2010/main" val="880324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73AB28-44F3-4035-9499-BDC6979E455D}" type="datetimeFigureOut">
              <a:rPr lang="en-US" smtClean="0"/>
              <a:t>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FC6E3-A2E1-4D1C-9180-C27139DEEE14}" type="slidenum">
              <a:rPr lang="en-US" smtClean="0"/>
              <a:t>‹#›</a:t>
            </a:fld>
            <a:endParaRPr lang="en-US"/>
          </a:p>
        </p:txBody>
      </p:sp>
    </p:spTree>
    <p:extLst>
      <p:ext uri="{BB962C8B-B14F-4D97-AF65-F5344CB8AC3E}">
        <p14:creationId xmlns:p14="http://schemas.microsoft.com/office/powerpoint/2010/main" val="241240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73AB28-44F3-4035-9499-BDC6979E455D}" type="datetimeFigureOut">
              <a:rPr lang="en-US" smtClean="0"/>
              <a:t>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0FC6E3-A2E1-4D1C-9180-C27139DEEE14}" type="slidenum">
              <a:rPr lang="en-US" smtClean="0"/>
              <a:t>‹#›</a:t>
            </a:fld>
            <a:endParaRPr lang="en-US"/>
          </a:p>
        </p:txBody>
      </p:sp>
    </p:spTree>
    <p:extLst>
      <p:ext uri="{BB962C8B-B14F-4D97-AF65-F5344CB8AC3E}">
        <p14:creationId xmlns:p14="http://schemas.microsoft.com/office/powerpoint/2010/main" val="2414522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73AB28-44F3-4035-9499-BDC6979E455D}" type="datetimeFigureOut">
              <a:rPr lang="en-US" smtClean="0"/>
              <a:t>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0FC6E3-A2E1-4D1C-9180-C27139DEEE14}" type="slidenum">
              <a:rPr lang="en-US" smtClean="0"/>
              <a:t>‹#›</a:t>
            </a:fld>
            <a:endParaRPr lang="en-US"/>
          </a:p>
        </p:txBody>
      </p:sp>
    </p:spTree>
    <p:extLst>
      <p:ext uri="{BB962C8B-B14F-4D97-AF65-F5344CB8AC3E}">
        <p14:creationId xmlns:p14="http://schemas.microsoft.com/office/powerpoint/2010/main" val="324387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73AB28-44F3-4035-9499-BDC6979E455D}" type="datetimeFigureOut">
              <a:rPr lang="en-US" smtClean="0"/>
              <a:t>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0FC6E3-A2E1-4D1C-9180-C27139DEEE14}" type="slidenum">
              <a:rPr lang="en-US" smtClean="0"/>
              <a:t>‹#›</a:t>
            </a:fld>
            <a:endParaRPr lang="en-US"/>
          </a:p>
        </p:txBody>
      </p:sp>
    </p:spTree>
    <p:extLst>
      <p:ext uri="{BB962C8B-B14F-4D97-AF65-F5344CB8AC3E}">
        <p14:creationId xmlns:p14="http://schemas.microsoft.com/office/powerpoint/2010/main" val="1870247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3AB28-44F3-4035-9499-BDC6979E455D}" type="datetimeFigureOut">
              <a:rPr lang="en-US" smtClean="0"/>
              <a:t>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0FC6E3-A2E1-4D1C-9180-C27139DEEE14}" type="slidenum">
              <a:rPr lang="en-US" smtClean="0"/>
              <a:t>‹#›</a:t>
            </a:fld>
            <a:endParaRPr lang="en-US"/>
          </a:p>
        </p:txBody>
      </p:sp>
    </p:spTree>
    <p:extLst>
      <p:ext uri="{BB962C8B-B14F-4D97-AF65-F5344CB8AC3E}">
        <p14:creationId xmlns:p14="http://schemas.microsoft.com/office/powerpoint/2010/main" val="1382904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73AB28-44F3-4035-9499-BDC6979E455D}" type="datetimeFigureOut">
              <a:rPr lang="en-US" smtClean="0"/>
              <a:t>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0FC6E3-A2E1-4D1C-9180-C27139DEEE14}" type="slidenum">
              <a:rPr lang="en-US" smtClean="0"/>
              <a:t>‹#›</a:t>
            </a:fld>
            <a:endParaRPr lang="en-US"/>
          </a:p>
        </p:txBody>
      </p:sp>
    </p:spTree>
    <p:extLst>
      <p:ext uri="{BB962C8B-B14F-4D97-AF65-F5344CB8AC3E}">
        <p14:creationId xmlns:p14="http://schemas.microsoft.com/office/powerpoint/2010/main" val="1841365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73AB28-44F3-4035-9499-BDC6979E455D}" type="datetimeFigureOut">
              <a:rPr lang="en-US" smtClean="0"/>
              <a:t>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0FC6E3-A2E1-4D1C-9180-C27139DEEE14}" type="slidenum">
              <a:rPr lang="en-US" smtClean="0"/>
              <a:t>‹#›</a:t>
            </a:fld>
            <a:endParaRPr lang="en-US"/>
          </a:p>
        </p:txBody>
      </p:sp>
    </p:spTree>
    <p:extLst>
      <p:ext uri="{BB962C8B-B14F-4D97-AF65-F5344CB8AC3E}">
        <p14:creationId xmlns:p14="http://schemas.microsoft.com/office/powerpoint/2010/main" val="172805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3AB28-44F3-4035-9499-BDC6979E455D}" type="datetimeFigureOut">
              <a:rPr lang="en-US" smtClean="0"/>
              <a:t>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0FC6E3-A2E1-4D1C-9180-C27139DEEE14}" type="slidenum">
              <a:rPr lang="en-US" smtClean="0"/>
              <a:t>‹#›</a:t>
            </a:fld>
            <a:endParaRPr lang="en-US"/>
          </a:p>
        </p:txBody>
      </p:sp>
    </p:spTree>
    <p:extLst>
      <p:ext uri="{BB962C8B-B14F-4D97-AF65-F5344CB8AC3E}">
        <p14:creationId xmlns:p14="http://schemas.microsoft.com/office/powerpoint/2010/main" val="1574456915"/>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9277" y="821917"/>
            <a:ext cx="7886700" cy="1325563"/>
          </a:xfrm>
        </p:spPr>
        <p:txBody>
          <a:bodyPr>
            <a:normAutofit fontScale="90000"/>
          </a:bodyPr>
          <a:lstStyle/>
          <a:p>
            <a:pPr algn="ctr"/>
            <a:r>
              <a:rPr lang="zh-TW" altLang="en-US" sz="6000" dirty="0">
                <a:latin typeface="Garamond" panose="02020404030301010803" pitchFamily="18" charset="0"/>
                <a:ea typeface="DFKai-SB" panose="03000509000000000000" pitchFamily="65" charset="-120"/>
              </a:rPr>
              <a:t>聖靈充滿的生活</a:t>
            </a:r>
            <a:br>
              <a:rPr lang="en-US" altLang="zh-TW" sz="6000" dirty="0">
                <a:latin typeface="Garamond" panose="02020404030301010803" pitchFamily="18" charset="0"/>
                <a:ea typeface="DFKai-SB" panose="03000509000000000000" pitchFamily="65" charset="-120"/>
              </a:rPr>
            </a:br>
            <a:r>
              <a:rPr lang="en-US" altLang="zh-TW" sz="6000" dirty="0">
                <a:latin typeface="Garamond" panose="02020404030301010803" pitchFamily="18" charset="0"/>
                <a:ea typeface="DFKai-SB" panose="03000509000000000000" pitchFamily="65" charset="-120"/>
              </a:rPr>
              <a:t>Spirit-filled Life</a:t>
            </a:r>
            <a:endParaRPr lang="en-US" sz="6000" dirty="0">
              <a:latin typeface="Garamond" panose="02020404030301010803" pitchFamily="18" charset="0"/>
              <a:ea typeface="DFKai-SB" panose="03000509000000000000" pitchFamily="65" charset="-120"/>
            </a:endParaRPr>
          </a:p>
        </p:txBody>
      </p:sp>
    </p:spTree>
    <p:extLst>
      <p:ext uri="{BB962C8B-B14F-4D97-AF65-F5344CB8AC3E}">
        <p14:creationId xmlns:p14="http://schemas.microsoft.com/office/powerpoint/2010/main" val="1911217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AA4F-71F0-44C9-AD9D-F6BCCE40EB8F}"/>
              </a:ext>
            </a:extLst>
          </p:cNvPr>
          <p:cNvSpPr>
            <a:spLocks noGrp="1"/>
          </p:cNvSpPr>
          <p:nvPr>
            <p:ph type="title"/>
          </p:nvPr>
        </p:nvSpPr>
        <p:spPr>
          <a:xfrm>
            <a:off x="208547" y="138932"/>
            <a:ext cx="5582654" cy="1325563"/>
          </a:xfrm>
        </p:spPr>
        <p:txBody>
          <a:bodyPr anchor="t">
            <a:normAutofit/>
          </a:bodyPr>
          <a:lstStyle/>
          <a:p>
            <a:pPr algn="ctr"/>
            <a:r>
              <a:rPr lang="zh-TW" altLang="en-US" sz="4000" dirty="0">
                <a:latin typeface="HanWangWCL02" panose="02020600000000000000" pitchFamily="18" charset="-120"/>
                <a:ea typeface="HanWangWCL02" panose="02020600000000000000" pitchFamily="18" charset="-120"/>
              </a:rPr>
              <a:t>因十架的福音</a:t>
            </a:r>
            <a:br>
              <a:rPr lang="en-US" altLang="zh-TW" sz="4000" dirty="0">
                <a:latin typeface="HanWangWCL02" panose="02020600000000000000" pitchFamily="18" charset="-120"/>
                <a:ea typeface="HanWangWCL02" panose="02020600000000000000" pitchFamily="18" charset="-120"/>
              </a:rPr>
            </a:br>
            <a:r>
              <a:rPr lang="zh-TW" altLang="en-US" sz="4000" dirty="0">
                <a:latin typeface="HanWangWCL02" panose="02020600000000000000" pitchFamily="18" charset="-120"/>
                <a:ea typeface="HanWangWCL02" panose="02020600000000000000" pitchFamily="18" charset="-120"/>
              </a:rPr>
              <a:t>與神與人和好</a:t>
            </a:r>
            <a:endParaRPr lang="en-US" sz="4000" dirty="0">
              <a:latin typeface="HanWangWCL02" panose="02020600000000000000" pitchFamily="18" charset="-120"/>
              <a:ea typeface="HanWangWCL02" panose="02020600000000000000" pitchFamily="18" charset="-120"/>
            </a:endParaRPr>
          </a:p>
        </p:txBody>
      </p:sp>
      <p:sp>
        <p:nvSpPr>
          <p:cNvPr id="3" name="Content Placeholder 2">
            <a:extLst>
              <a:ext uri="{FF2B5EF4-FFF2-40B4-BE49-F238E27FC236}">
                <a16:creationId xmlns:a16="http://schemas.microsoft.com/office/drawing/2014/main" id="{C19EF0FC-538D-4C55-819D-8CF23A657FC7}"/>
              </a:ext>
            </a:extLst>
          </p:cNvPr>
          <p:cNvSpPr>
            <a:spLocks noGrp="1"/>
          </p:cNvSpPr>
          <p:nvPr>
            <p:ph idx="1"/>
          </p:nvPr>
        </p:nvSpPr>
        <p:spPr>
          <a:xfrm>
            <a:off x="208547" y="1604242"/>
            <a:ext cx="5582653" cy="5975653"/>
          </a:xfrm>
        </p:spPr>
        <p:txBody>
          <a:bodyPr>
            <a:normAutofit/>
          </a:bodyPr>
          <a:lstStyle/>
          <a:p>
            <a:pPr marL="0" indent="0">
              <a:lnSpc>
                <a:spcPct val="100000"/>
              </a:lnSpc>
              <a:spcBef>
                <a:spcPts val="0"/>
              </a:spcBef>
              <a:buNone/>
            </a:pPr>
            <a:endParaRPr lang="en-US" altLang="zh-TW" sz="3200" b="1" dirty="0">
              <a:solidFill>
                <a:srgbClr val="FFFF00"/>
              </a:solidFill>
              <a:latin typeface="Garamond" panose="02020404030301010803" pitchFamily="18" charset="0"/>
              <a:ea typeface="DFKai-SB" panose="03000509000000000000" pitchFamily="65" charset="-120"/>
            </a:endParaRPr>
          </a:p>
        </p:txBody>
      </p:sp>
      <p:sp>
        <p:nvSpPr>
          <p:cNvPr id="4" name="Title 1">
            <a:extLst>
              <a:ext uri="{FF2B5EF4-FFF2-40B4-BE49-F238E27FC236}">
                <a16:creationId xmlns:a16="http://schemas.microsoft.com/office/drawing/2014/main" id="{FD2D9B6F-D482-4976-BD2A-61A740DC04DF}"/>
              </a:ext>
            </a:extLst>
          </p:cNvPr>
          <p:cNvSpPr txBox="1">
            <a:spLocks/>
          </p:cNvSpPr>
          <p:nvPr/>
        </p:nvSpPr>
        <p:spPr>
          <a:xfrm>
            <a:off x="6400800" y="190265"/>
            <a:ext cx="5582654"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600" b="1" dirty="0">
                <a:latin typeface="Calibri" panose="020F0502020204030204" pitchFamily="34" charset="0"/>
                <a:ea typeface="DFKai-SB" panose="03000509000000000000" pitchFamily="65" charset="-120"/>
                <a:cs typeface="Calibri" panose="020F0502020204030204" pitchFamily="34" charset="0"/>
              </a:rPr>
              <a:t>A Life that enjoys peace with God and with man</a:t>
            </a:r>
            <a:endParaRPr lang="en-US" sz="3600" b="1" dirty="0">
              <a:latin typeface="Calibri" panose="020F0502020204030204" pitchFamily="34" charset="0"/>
              <a:ea typeface="DFKai-SB" panose="03000509000000000000" pitchFamily="65" charset="-120"/>
              <a:cs typeface="Calibri" panose="020F0502020204030204" pitchFamily="34" charset="0"/>
            </a:endParaRPr>
          </a:p>
        </p:txBody>
      </p:sp>
      <p:sp>
        <p:nvSpPr>
          <p:cNvPr id="5" name="Content Placeholder 2">
            <a:extLst>
              <a:ext uri="{FF2B5EF4-FFF2-40B4-BE49-F238E27FC236}">
                <a16:creationId xmlns:a16="http://schemas.microsoft.com/office/drawing/2014/main" id="{42B2111C-EA08-4C50-BBBA-FADEEDF3338F}"/>
              </a:ext>
            </a:extLst>
          </p:cNvPr>
          <p:cNvSpPr txBox="1">
            <a:spLocks/>
          </p:cNvSpPr>
          <p:nvPr/>
        </p:nvSpPr>
        <p:spPr>
          <a:xfrm>
            <a:off x="6400800" y="1604242"/>
            <a:ext cx="5582653" cy="49313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endParaRPr>
          </a:p>
        </p:txBody>
      </p:sp>
    </p:spTree>
    <p:extLst>
      <p:ext uri="{BB962C8B-B14F-4D97-AF65-F5344CB8AC3E}">
        <p14:creationId xmlns:p14="http://schemas.microsoft.com/office/powerpoint/2010/main" val="4261846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AA4F-71F0-44C9-AD9D-F6BCCE40EB8F}"/>
              </a:ext>
            </a:extLst>
          </p:cNvPr>
          <p:cNvSpPr>
            <a:spLocks noGrp="1"/>
          </p:cNvSpPr>
          <p:nvPr>
            <p:ph type="title"/>
          </p:nvPr>
        </p:nvSpPr>
        <p:spPr>
          <a:xfrm>
            <a:off x="208547" y="138932"/>
            <a:ext cx="5582654" cy="1325563"/>
          </a:xfrm>
        </p:spPr>
        <p:txBody>
          <a:bodyPr anchor="t">
            <a:normAutofit/>
          </a:bodyPr>
          <a:lstStyle/>
          <a:p>
            <a:pPr algn="ctr"/>
            <a:r>
              <a:rPr lang="zh-TW" altLang="en-US" sz="4000" dirty="0">
                <a:latin typeface="HanWangWCL02" panose="02020600000000000000" pitchFamily="18" charset="-120"/>
                <a:ea typeface="HanWangWCL02" panose="02020600000000000000" pitchFamily="18" charset="-120"/>
              </a:rPr>
              <a:t>因十架的福音</a:t>
            </a:r>
            <a:br>
              <a:rPr lang="en-US" altLang="zh-TW" sz="4000" dirty="0">
                <a:latin typeface="HanWangWCL02" panose="02020600000000000000" pitchFamily="18" charset="-120"/>
                <a:ea typeface="HanWangWCL02" panose="02020600000000000000" pitchFamily="18" charset="-120"/>
              </a:rPr>
            </a:br>
            <a:r>
              <a:rPr lang="zh-TW" altLang="en-US" sz="4000" dirty="0">
                <a:latin typeface="HanWangWCL02" panose="02020600000000000000" pitchFamily="18" charset="-120"/>
                <a:ea typeface="HanWangWCL02" panose="02020600000000000000" pitchFamily="18" charset="-120"/>
              </a:rPr>
              <a:t>與神與人和好</a:t>
            </a:r>
            <a:endParaRPr lang="en-US" sz="4000" dirty="0">
              <a:latin typeface="HanWangWCL02" panose="02020600000000000000" pitchFamily="18" charset="-120"/>
              <a:ea typeface="HanWangWCL02" panose="02020600000000000000" pitchFamily="18" charset="-120"/>
            </a:endParaRPr>
          </a:p>
        </p:txBody>
      </p:sp>
      <p:sp>
        <p:nvSpPr>
          <p:cNvPr id="3" name="Content Placeholder 2">
            <a:extLst>
              <a:ext uri="{FF2B5EF4-FFF2-40B4-BE49-F238E27FC236}">
                <a16:creationId xmlns:a16="http://schemas.microsoft.com/office/drawing/2014/main" id="{C19EF0FC-538D-4C55-819D-8CF23A657FC7}"/>
              </a:ext>
            </a:extLst>
          </p:cNvPr>
          <p:cNvSpPr>
            <a:spLocks noGrp="1"/>
          </p:cNvSpPr>
          <p:nvPr>
            <p:ph idx="1"/>
          </p:nvPr>
        </p:nvSpPr>
        <p:spPr>
          <a:xfrm>
            <a:off x="208547" y="1604242"/>
            <a:ext cx="5582653" cy="5975653"/>
          </a:xfrm>
        </p:spPr>
        <p:txBody>
          <a:bodyPr>
            <a:normAutofit/>
          </a:bodyPr>
          <a:lstStyle/>
          <a:p>
            <a:pPr marL="0" indent="0">
              <a:lnSpc>
                <a:spcPct val="100000"/>
              </a:lnSpc>
              <a:spcBef>
                <a:spcPts val="0"/>
              </a:spcBef>
              <a:buNone/>
            </a:pPr>
            <a:r>
              <a:rPr lang="zh-TW" altLang="en-US" sz="3200" b="1" dirty="0">
                <a:solidFill>
                  <a:srgbClr val="FFFF00"/>
                </a:solidFill>
                <a:latin typeface="Garamond" panose="02020404030301010803" pitchFamily="18" charset="0"/>
                <a:ea typeface="DFKai-SB" panose="03000509000000000000" pitchFamily="65" charset="-120"/>
              </a:rPr>
              <a:t>「既在十字架上滅了冤仇，便藉這十字架使兩下歸為一體，與神和好了，</a:t>
            </a:r>
            <a:r>
              <a:rPr lang="en-US" altLang="zh-TW" sz="3200" b="1" dirty="0">
                <a:solidFill>
                  <a:srgbClr val="FFFF00"/>
                </a:solidFill>
                <a:latin typeface="Garamond" panose="02020404030301010803" pitchFamily="18" charset="0"/>
                <a:ea typeface="DFKai-SB" panose="03000509000000000000" pitchFamily="65" charset="-120"/>
              </a:rPr>
              <a:t>17 </a:t>
            </a:r>
            <a:r>
              <a:rPr lang="zh-TW" altLang="en-US" sz="3200" b="1" dirty="0">
                <a:solidFill>
                  <a:srgbClr val="FFFF00"/>
                </a:solidFill>
                <a:latin typeface="Garamond" panose="02020404030301010803" pitchFamily="18" charset="0"/>
                <a:ea typeface="DFKai-SB" panose="03000509000000000000" pitchFamily="65" charset="-120"/>
              </a:rPr>
              <a:t>並且來傳和平的福音給你們遠處的人，也給那近處的人。</a:t>
            </a:r>
            <a:r>
              <a:rPr lang="en-US" altLang="zh-TW" sz="3200" b="1" dirty="0">
                <a:solidFill>
                  <a:srgbClr val="FFFF00"/>
                </a:solidFill>
                <a:latin typeface="Garamond" panose="02020404030301010803" pitchFamily="18" charset="0"/>
                <a:ea typeface="DFKai-SB" panose="03000509000000000000" pitchFamily="65" charset="-120"/>
              </a:rPr>
              <a:t>18 </a:t>
            </a:r>
            <a:r>
              <a:rPr lang="zh-TW" altLang="en-US" sz="3200" b="1" dirty="0">
                <a:solidFill>
                  <a:srgbClr val="FFFF00"/>
                </a:solidFill>
                <a:latin typeface="Garamond" panose="02020404030301010803" pitchFamily="18" charset="0"/>
                <a:ea typeface="DFKai-SB" panose="03000509000000000000" pitchFamily="65" charset="-120"/>
              </a:rPr>
              <a:t>因為我們</a:t>
            </a:r>
            <a:r>
              <a:rPr lang="zh-TW" altLang="en-US" sz="3200" b="1" dirty="0">
                <a:latin typeface="Garamond" panose="02020404030301010803" pitchFamily="18" charset="0"/>
                <a:ea typeface="DFKai-SB" panose="03000509000000000000" pitchFamily="65" charset="-120"/>
              </a:rPr>
              <a:t>兩下藉著他被一個聖靈所感，得以進到父面前</a:t>
            </a:r>
            <a:r>
              <a:rPr lang="zh-TW" altLang="en-US" sz="3200" b="1" dirty="0">
                <a:solidFill>
                  <a:srgbClr val="FFFF00"/>
                </a:solidFill>
                <a:latin typeface="Garamond" panose="02020404030301010803" pitchFamily="18" charset="0"/>
                <a:ea typeface="DFKai-SB" panose="03000509000000000000" pitchFamily="65" charset="-120"/>
              </a:rPr>
              <a:t>。 」（</a:t>
            </a:r>
            <a:r>
              <a:rPr lang="en-US" altLang="zh-TW" sz="3200" b="1" dirty="0">
                <a:solidFill>
                  <a:srgbClr val="FFFF00"/>
                </a:solidFill>
                <a:latin typeface="Garamond" panose="02020404030301010803" pitchFamily="18" charset="0"/>
                <a:ea typeface="DFKai-SB" panose="03000509000000000000" pitchFamily="65" charset="-120"/>
              </a:rPr>
              <a:t>2</a:t>
            </a:r>
            <a:r>
              <a:rPr lang="en-US" sz="3200" b="1" dirty="0">
                <a:solidFill>
                  <a:srgbClr val="FFFF00"/>
                </a:solidFill>
                <a:latin typeface="Garamond" panose="02020404030301010803" pitchFamily="18" charset="0"/>
                <a:ea typeface="DFKai-SB" panose="03000509000000000000" pitchFamily="65" charset="-120"/>
              </a:rPr>
              <a:t>:16-18</a:t>
            </a:r>
            <a:r>
              <a:rPr lang="zh-TW" altLang="en-US" sz="3200" b="1" dirty="0">
                <a:solidFill>
                  <a:srgbClr val="FFFF00"/>
                </a:solidFill>
                <a:latin typeface="Garamond" panose="02020404030301010803" pitchFamily="18" charset="0"/>
                <a:ea typeface="DFKai-SB" panose="03000509000000000000" pitchFamily="65" charset="-120"/>
              </a:rPr>
              <a:t>）</a:t>
            </a:r>
            <a:endParaRPr lang="en-US" altLang="zh-TW" sz="3200" b="1" dirty="0">
              <a:solidFill>
                <a:srgbClr val="FFFF00"/>
              </a:solidFill>
              <a:latin typeface="Garamond" panose="02020404030301010803" pitchFamily="18" charset="0"/>
              <a:ea typeface="DFKai-SB" panose="03000509000000000000" pitchFamily="65" charset="-120"/>
            </a:endParaRPr>
          </a:p>
        </p:txBody>
      </p:sp>
      <p:sp>
        <p:nvSpPr>
          <p:cNvPr id="4" name="Title 1">
            <a:extLst>
              <a:ext uri="{FF2B5EF4-FFF2-40B4-BE49-F238E27FC236}">
                <a16:creationId xmlns:a16="http://schemas.microsoft.com/office/drawing/2014/main" id="{FD2D9B6F-D482-4976-BD2A-61A740DC04DF}"/>
              </a:ext>
            </a:extLst>
          </p:cNvPr>
          <p:cNvSpPr txBox="1">
            <a:spLocks/>
          </p:cNvSpPr>
          <p:nvPr/>
        </p:nvSpPr>
        <p:spPr>
          <a:xfrm>
            <a:off x="6400800" y="190265"/>
            <a:ext cx="5582654"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600" b="1" dirty="0">
                <a:latin typeface="Calibri" panose="020F0502020204030204" pitchFamily="34" charset="0"/>
                <a:ea typeface="DFKai-SB" panose="03000509000000000000" pitchFamily="65" charset="-120"/>
                <a:cs typeface="Calibri" panose="020F0502020204030204" pitchFamily="34" charset="0"/>
              </a:rPr>
              <a:t>A Life that enjoys peace with God and with man</a:t>
            </a:r>
            <a:endParaRPr lang="en-US" sz="3600" b="1" dirty="0">
              <a:latin typeface="Calibri" panose="020F0502020204030204" pitchFamily="34" charset="0"/>
              <a:ea typeface="DFKai-SB" panose="03000509000000000000" pitchFamily="65" charset="-120"/>
              <a:cs typeface="Calibri" panose="020F0502020204030204" pitchFamily="34" charset="0"/>
            </a:endParaRPr>
          </a:p>
        </p:txBody>
      </p:sp>
      <p:sp>
        <p:nvSpPr>
          <p:cNvPr id="5" name="Content Placeholder 2">
            <a:extLst>
              <a:ext uri="{FF2B5EF4-FFF2-40B4-BE49-F238E27FC236}">
                <a16:creationId xmlns:a16="http://schemas.microsoft.com/office/drawing/2014/main" id="{42B2111C-EA08-4C50-BBBA-FADEEDF3338F}"/>
              </a:ext>
            </a:extLst>
          </p:cNvPr>
          <p:cNvSpPr txBox="1">
            <a:spLocks/>
          </p:cNvSpPr>
          <p:nvPr/>
        </p:nvSpPr>
        <p:spPr>
          <a:xfrm>
            <a:off x="6400800" y="1604242"/>
            <a:ext cx="5582653" cy="49313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rPr>
              <a:t>“</a:t>
            </a:r>
            <a:r>
              <a:rPr lang="en-US" b="1" dirty="0">
                <a:solidFill>
                  <a:srgbClr val="FFFF00"/>
                </a:solidFill>
                <a:latin typeface="Calibri" panose="020F0502020204030204" pitchFamily="34" charset="0"/>
                <a:cs typeface="Calibri" panose="020F0502020204030204" pitchFamily="34" charset="0"/>
              </a:rPr>
              <a:t>and might reconcile us both to God in one body through the cross, thereby killing the hostility. And he came and preached peace to you who were far off and peace to those who were near. For through him </a:t>
            </a:r>
            <a:r>
              <a:rPr lang="en-US" b="1" dirty="0">
                <a:latin typeface="Calibri" panose="020F0502020204030204" pitchFamily="34" charset="0"/>
                <a:cs typeface="Calibri" panose="020F0502020204030204" pitchFamily="34" charset="0"/>
              </a:rPr>
              <a:t>we both have access in one Spirit to the Father.</a:t>
            </a:r>
            <a:r>
              <a:rPr lang="en-US" b="1" dirty="0">
                <a:solidFill>
                  <a:srgbClr val="FFFF00"/>
                </a:solidFill>
                <a:latin typeface="Calibri" panose="020F0502020204030204" pitchFamily="34" charset="0"/>
                <a:cs typeface="Calibri" panose="020F0502020204030204" pitchFamily="34" charset="0"/>
              </a:rPr>
              <a:t>.” </a:t>
            </a:r>
            <a:r>
              <a:rPr lang="en-US" altLang="zh-TW" b="1" dirty="0">
                <a:solidFill>
                  <a:srgbClr val="FFFF00"/>
                </a:solidFill>
                <a:latin typeface="Calibri" panose="020F0502020204030204" pitchFamily="34" charset="0"/>
                <a:ea typeface="DFKai-SB" panose="03000509000000000000" pitchFamily="65" charset="-120"/>
                <a:cs typeface="Calibri" panose="020F0502020204030204" pitchFamily="34" charset="0"/>
              </a:rPr>
              <a:t>(2</a:t>
            </a:r>
            <a:r>
              <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rPr>
              <a:t>:16-18)</a:t>
            </a:r>
          </a:p>
        </p:txBody>
      </p:sp>
    </p:spTree>
    <p:extLst>
      <p:ext uri="{BB962C8B-B14F-4D97-AF65-F5344CB8AC3E}">
        <p14:creationId xmlns:p14="http://schemas.microsoft.com/office/powerpoint/2010/main" val="157432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AA4F-71F0-44C9-AD9D-F6BCCE40EB8F}"/>
              </a:ext>
            </a:extLst>
          </p:cNvPr>
          <p:cNvSpPr>
            <a:spLocks noGrp="1"/>
          </p:cNvSpPr>
          <p:nvPr>
            <p:ph type="title"/>
          </p:nvPr>
        </p:nvSpPr>
        <p:spPr>
          <a:xfrm>
            <a:off x="208547" y="138932"/>
            <a:ext cx="5582654" cy="1325563"/>
          </a:xfrm>
        </p:spPr>
        <p:txBody>
          <a:bodyPr anchor="t">
            <a:normAutofit/>
          </a:bodyPr>
          <a:lstStyle/>
          <a:p>
            <a:pPr algn="ctr"/>
            <a:r>
              <a:rPr lang="zh-TW" altLang="en-US" sz="4000" dirty="0">
                <a:latin typeface="HanWangWCL02" panose="02020600000000000000" pitchFamily="18" charset="-120"/>
                <a:ea typeface="HanWangWCL02" panose="02020600000000000000" pitchFamily="18" charset="-120"/>
              </a:rPr>
              <a:t>明白基督的愛</a:t>
            </a:r>
            <a:br>
              <a:rPr lang="en-US" altLang="zh-TW" sz="4000" dirty="0">
                <a:latin typeface="HanWangWCL02" panose="02020600000000000000" pitchFamily="18" charset="-120"/>
                <a:ea typeface="HanWangWCL02" panose="02020600000000000000" pitchFamily="18" charset="-120"/>
              </a:rPr>
            </a:br>
            <a:r>
              <a:rPr lang="zh-TW" altLang="en-US" sz="4000" dirty="0">
                <a:latin typeface="HanWangWCL02" panose="02020600000000000000" pitchFamily="18" charset="-120"/>
                <a:ea typeface="HanWangWCL02" panose="02020600000000000000" pitchFamily="18" charset="-120"/>
              </a:rPr>
              <a:t>的人生</a:t>
            </a:r>
            <a:endParaRPr lang="en-US" sz="4000" dirty="0">
              <a:latin typeface="HanWangWCL02" panose="02020600000000000000" pitchFamily="18" charset="-120"/>
              <a:ea typeface="HanWangWCL02" panose="02020600000000000000" pitchFamily="18" charset="-120"/>
            </a:endParaRPr>
          </a:p>
        </p:txBody>
      </p:sp>
      <p:sp>
        <p:nvSpPr>
          <p:cNvPr id="3" name="Content Placeholder 2">
            <a:extLst>
              <a:ext uri="{FF2B5EF4-FFF2-40B4-BE49-F238E27FC236}">
                <a16:creationId xmlns:a16="http://schemas.microsoft.com/office/drawing/2014/main" id="{C19EF0FC-538D-4C55-819D-8CF23A657FC7}"/>
              </a:ext>
            </a:extLst>
          </p:cNvPr>
          <p:cNvSpPr>
            <a:spLocks noGrp="1"/>
          </p:cNvSpPr>
          <p:nvPr>
            <p:ph idx="1"/>
          </p:nvPr>
        </p:nvSpPr>
        <p:spPr>
          <a:xfrm>
            <a:off x="208547" y="1604242"/>
            <a:ext cx="5582653" cy="5975653"/>
          </a:xfrm>
        </p:spPr>
        <p:txBody>
          <a:bodyPr>
            <a:normAutofit/>
          </a:bodyPr>
          <a:lstStyle/>
          <a:p>
            <a:pPr marL="0" indent="0">
              <a:lnSpc>
                <a:spcPct val="100000"/>
              </a:lnSpc>
              <a:spcBef>
                <a:spcPts val="0"/>
              </a:spcBef>
              <a:buNone/>
            </a:pPr>
            <a:endParaRPr lang="en-US" altLang="zh-TW" sz="3200" b="1" dirty="0">
              <a:solidFill>
                <a:srgbClr val="FFFF00"/>
              </a:solidFill>
              <a:latin typeface="Garamond" panose="02020404030301010803" pitchFamily="18" charset="0"/>
              <a:ea typeface="DFKai-SB" panose="03000509000000000000" pitchFamily="65" charset="-120"/>
            </a:endParaRPr>
          </a:p>
        </p:txBody>
      </p:sp>
      <p:sp>
        <p:nvSpPr>
          <p:cNvPr id="4" name="Title 1">
            <a:extLst>
              <a:ext uri="{FF2B5EF4-FFF2-40B4-BE49-F238E27FC236}">
                <a16:creationId xmlns:a16="http://schemas.microsoft.com/office/drawing/2014/main" id="{FD2D9B6F-D482-4976-BD2A-61A740DC04DF}"/>
              </a:ext>
            </a:extLst>
          </p:cNvPr>
          <p:cNvSpPr txBox="1">
            <a:spLocks/>
          </p:cNvSpPr>
          <p:nvPr/>
        </p:nvSpPr>
        <p:spPr>
          <a:xfrm>
            <a:off x="6400800" y="190265"/>
            <a:ext cx="5582654"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600" b="1" dirty="0">
                <a:latin typeface="Calibri" panose="020F0502020204030204" pitchFamily="34" charset="0"/>
                <a:ea typeface="DFKai-SB" panose="03000509000000000000" pitchFamily="65" charset="-120"/>
                <a:cs typeface="Calibri" panose="020F0502020204030204" pitchFamily="34" charset="0"/>
              </a:rPr>
              <a:t>A Life that appreciates</a:t>
            </a:r>
            <a:br>
              <a:rPr lang="en-US" altLang="zh-TW" sz="3600" b="1" dirty="0">
                <a:latin typeface="Calibri" panose="020F0502020204030204" pitchFamily="34" charset="0"/>
                <a:ea typeface="DFKai-SB" panose="03000509000000000000" pitchFamily="65" charset="-120"/>
                <a:cs typeface="Calibri" panose="020F0502020204030204" pitchFamily="34" charset="0"/>
              </a:rPr>
            </a:br>
            <a:r>
              <a:rPr lang="en-US" altLang="zh-TW" sz="3600" b="1" dirty="0">
                <a:latin typeface="Calibri" panose="020F0502020204030204" pitchFamily="34" charset="0"/>
                <a:ea typeface="DFKai-SB" panose="03000509000000000000" pitchFamily="65" charset="-120"/>
                <a:cs typeface="Calibri" panose="020F0502020204030204" pitchFamily="34" charset="0"/>
              </a:rPr>
              <a:t>the love of Christ</a:t>
            </a:r>
            <a:endParaRPr lang="en-US" sz="3600" b="1" dirty="0">
              <a:latin typeface="Calibri" panose="020F0502020204030204" pitchFamily="34" charset="0"/>
              <a:ea typeface="DFKai-SB" panose="03000509000000000000" pitchFamily="65" charset="-120"/>
              <a:cs typeface="Calibri" panose="020F0502020204030204" pitchFamily="34" charset="0"/>
            </a:endParaRPr>
          </a:p>
        </p:txBody>
      </p:sp>
      <p:sp>
        <p:nvSpPr>
          <p:cNvPr id="5" name="Content Placeholder 2">
            <a:extLst>
              <a:ext uri="{FF2B5EF4-FFF2-40B4-BE49-F238E27FC236}">
                <a16:creationId xmlns:a16="http://schemas.microsoft.com/office/drawing/2014/main" id="{42B2111C-EA08-4C50-BBBA-FADEEDF3338F}"/>
              </a:ext>
            </a:extLst>
          </p:cNvPr>
          <p:cNvSpPr txBox="1">
            <a:spLocks/>
          </p:cNvSpPr>
          <p:nvPr/>
        </p:nvSpPr>
        <p:spPr>
          <a:xfrm>
            <a:off x="6400800" y="1604242"/>
            <a:ext cx="5582653" cy="49313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endParaRPr>
          </a:p>
        </p:txBody>
      </p:sp>
    </p:spTree>
    <p:extLst>
      <p:ext uri="{BB962C8B-B14F-4D97-AF65-F5344CB8AC3E}">
        <p14:creationId xmlns:p14="http://schemas.microsoft.com/office/powerpoint/2010/main" val="134535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AA4F-71F0-44C9-AD9D-F6BCCE40EB8F}"/>
              </a:ext>
            </a:extLst>
          </p:cNvPr>
          <p:cNvSpPr>
            <a:spLocks noGrp="1"/>
          </p:cNvSpPr>
          <p:nvPr>
            <p:ph type="title"/>
          </p:nvPr>
        </p:nvSpPr>
        <p:spPr>
          <a:xfrm>
            <a:off x="208547" y="138932"/>
            <a:ext cx="5582654" cy="1325563"/>
          </a:xfrm>
        </p:spPr>
        <p:txBody>
          <a:bodyPr anchor="t">
            <a:normAutofit/>
          </a:bodyPr>
          <a:lstStyle/>
          <a:p>
            <a:pPr algn="ctr"/>
            <a:r>
              <a:rPr lang="zh-TW" altLang="en-US" sz="4000" dirty="0">
                <a:latin typeface="HanWangWCL02" panose="02020600000000000000" pitchFamily="18" charset="-120"/>
                <a:ea typeface="HanWangWCL02" panose="02020600000000000000" pitchFamily="18" charset="-120"/>
              </a:rPr>
              <a:t>明白基督的愛</a:t>
            </a:r>
            <a:br>
              <a:rPr lang="en-US" altLang="zh-TW" sz="4000" dirty="0">
                <a:latin typeface="HanWangWCL02" panose="02020600000000000000" pitchFamily="18" charset="-120"/>
                <a:ea typeface="HanWangWCL02" panose="02020600000000000000" pitchFamily="18" charset="-120"/>
              </a:rPr>
            </a:br>
            <a:r>
              <a:rPr lang="zh-TW" altLang="en-US" sz="4000" dirty="0">
                <a:latin typeface="HanWangWCL02" panose="02020600000000000000" pitchFamily="18" charset="-120"/>
                <a:ea typeface="HanWangWCL02" panose="02020600000000000000" pitchFamily="18" charset="-120"/>
              </a:rPr>
              <a:t>的人生</a:t>
            </a:r>
            <a:endParaRPr lang="en-US" sz="4000" dirty="0">
              <a:latin typeface="HanWangWCL02" panose="02020600000000000000" pitchFamily="18" charset="-120"/>
              <a:ea typeface="HanWangWCL02" panose="02020600000000000000" pitchFamily="18" charset="-120"/>
            </a:endParaRPr>
          </a:p>
        </p:txBody>
      </p:sp>
      <p:sp>
        <p:nvSpPr>
          <p:cNvPr id="3" name="Content Placeholder 2">
            <a:extLst>
              <a:ext uri="{FF2B5EF4-FFF2-40B4-BE49-F238E27FC236}">
                <a16:creationId xmlns:a16="http://schemas.microsoft.com/office/drawing/2014/main" id="{C19EF0FC-538D-4C55-819D-8CF23A657FC7}"/>
              </a:ext>
            </a:extLst>
          </p:cNvPr>
          <p:cNvSpPr>
            <a:spLocks noGrp="1"/>
          </p:cNvSpPr>
          <p:nvPr>
            <p:ph idx="1"/>
          </p:nvPr>
        </p:nvSpPr>
        <p:spPr>
          <a:xfrm>
            <a:off x="208547" y="1604242"/>
            <a:ext cx="5582653" cy="5975653"/>
          </a:xfrm>
        </p:spPr>
        <p:txBody>
          <a:bodyPr>
            <a:normAutofit/>
          </a:bodyPr>
          <a:lstStyle/>
          <a:p>
            <a:pPr marL="0" indent="0">
              <a:lnSpc>
                <a:spcPct val="100000"/>
              </a:lnSpc>
              <a:spcBef>
                <a:spcPts val="0"/>
              </a:spcBef>
              <a:buNone/>
            </a:pPr>
            <a:r>
              <a:rPr lang="zh-TW" altLang="en-US" sz="3200" b="1" dirty="0">
                <a:solidFill>
                  <a:srgbClr val="FFFF00"/>
                </a:solidFill>
                <a:latin typeface="Garamond" panose="02020404030301010803" pitchFamily="18" charset="0"/>
                <a:ea typeface="DFKai-SB" panose="03000509000000000000" pitchFamily="65" charset="-120"/>
              </a:rPr>
              <a:t>「求他按著他豐盛的榮耀，</a:t>
            </a:r>
            <a:r>
              <a:rPr lang="zh-TW" altLang="en-US" sz="3200" b="1" dirty="0">
                <a:latin typeface="Garamond" panose="02020404030301010803" pitchFamily="18" charset="0"/>
                <a:ea typeface="DFKai-SB" panose="03000509000000000000" pitchFamily="65" charset="-120"/>
              </a:rPr>
              <a:t>藉著他的靈</a:t>
            </a:r>
            <a:r>
              <a:rPr lang="zh-TW" altLang="en-US" sz="3200" b="1" dirty="0">
                <a:solidFill>
                  <a:srgbClr val="FFFF00"/>
                </a:solidFill>
                <a:latin typeface="Garamond" panose="02020404030301010803" pitchFamily="18" charset="0"/>
                <a:ea typeface="DFKai-SB" panose="03000509000000000000" pitchFamily="65" charset="-120"/>
              </a:rPr>
              <a:t>，叫你們心裡的力量剛強起來，使基督因你們的信，住在你們心裡，叫你們的愛心有根有基，能以和眾聖徒一同明白基督的愛是何等長闊高深」（</a:t>
            </a:r>
            <a:r>
              <a:rPr lang="en-US" altLang="zh-TW" sz="3200" b="1" dirty="0">
                <a:solidFill>
                  <a:srgbClr val="FFFF00"/>
                </a:solidFill>
                <a:latin typeface="Garamond" panose="02020404030301010803" pitchFamily="18" charset="0"/>
                <a:ea typeface="DFKai-SB" panose="03000509000000000000" pitchFamily="65" charset="-120"/>
              </a:rPr>
              <a:t>3</a:t>
            </a:r>
            <a:r>
              <a:rPr lang="en-US" sz="3200" b="1" dirty="0">
                <a:solidFill>
                  <a:srgbClr val="FFFF00"/>
                </a:solidFill>
                <a:latin typeface="Garamond" panose="02020404030301010803" pitchFamily="18" charset="0"/>
                <a:ea typeface="DFKai-SB" panose="03000509000000000000" pitchFamily="65" charset="-120"/>
              </a:rPr>
              <a:t>:16-18</a:t>
            </a:r>
            <a:r>
              <a:rPr lang="zh-TW" altLang="en-US" sz="3200" b="1" dirty="0">
                <a:solidFill>
                  <a:srgbClr val="FFFF00"/>
                </a:solidFill>
                <a:latin typeface="Garamond" panose="02020404030301010803" pitchFamily="18" charset="0"/>
                <a:ea typeface="DFKai-SB" panose="03000509000000000000" pitchFamily="65" charset="-120"/>
              </a:rPr>
              <a:t>）</a:t>
            </a:r>
            <a:endParaRPr lang="en-US" altLang="zh-TW" sz="3200" b="1" dirty="0">
              <a:solidFill>
                <a:srgbClr val="FFFF00"/>
              </a:solidFill>
              <a:latin typeface="Garamond" panose="02020404030301010803" pitchFamily="18" charset="0"/>
              <a:ea typeface="DFKai-SB" panose="03000509000000000000" pitchFamily="65" charset="-120"/>
            </a:endParaRPr>
          </a:p>
        </p:txBody>
      </p:sp>
      <p:sp>
        <p:nvSpPr>
          <p:cNvPr id="4" name="Title 1">
            <a:extLst>
              <a:ext uri="{FF2B5EF4-FFF2-40B4-BE49-F238E27FC236}">
                <a16:creationId xmlns:a16="http://schemas.microsoft.com/office/drawing/2014/main" id="{FD2D9B6F-D482-4976-BD2A-61A740DC04DF}"/>
              </a:ext>
            </a:extLst>
          </p:cNvPr>
          <p:cNvSpPr txBox="1">
            <a:spLocks/>
          </p:cNvSpPr>
          <p:nvPr/>
        </p:nvSpPr>
        <p:spPr>
          <a:xfrm>
            <a:off x="6400800" y="190265"/>
            <a:ext cx="5582654"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600" b="1" dirty="0">
                <a:latin typeface="Calibri" panose="020F0502020204030204" pitchFamily="34" charset="0"/>
                <a:ea typeface="DFKai-SB" panose="03000509000000000000" pitchFamily="65" charset="-120"/>
                <a:cs typeface="Calibri" panose="020F0502020204030204" pitchFamily="34" charset="0"/>
              </a:rPr>
              <a:t>A Life that appreciates</a:t>
            </a:r>
            <a:br>
              <a:rPr lang="en-US" altLang="zh-TW" sz="3600" b="1" dirty="0">
                <a:latin typeface="Calibri" panose="020F0502020204030204" pitchFamily="34" charset="0"/>
                <a:ea typeface="DFKai-SB" panose="03000509000000000000" pitchFamily="65" charset="-120"/>
                <a:cs typeface="Calibri" panose="020F0502020204030204" pitchFamily="34" charset="0"/>
              </a:rPr>
            </a:br>
            <a:r>
              <a:rPr lang="en-US" altLang="zh-TW" sz="3600" b="1" dirty="0">
                <a:latin typeface="Calibri" panose="020F0502020204030204" pitchFamily="34" charset="0"/>
                <a:ea typeface="DFKai-SB" panose="03000509000000000000" pitchFamily="65" charset="-120"/>
                <a:cs typeface="Calibri" panose="020F0502020204030204" pitchFamily="34" charset="0"/>
              </a:rPr>
              <a:t>the love of Christ</a:t>
            </a:r>
            <a:endParaRPr lang="en-US" sz="3600" b="1" dirty="0">
              <a:latin typeface="Calibri" panose="020F0502020204030204" pitchFamily="34" charset="0"/>
              <a:ea typeface="DFKai-SB" panose="03000509000000000000" pitchFamily="65" charset="-120"/>
              <a:cs typeface="Calibri" panose="020F0502020204030204" pitchFamily="34" charset="0"/>
            </a:endParaRPr>
          </a:p>
        </p:txBody>
      </p:sp>
      <p:sp>
        <p:nvSpPr>
          <p:cNvPr id="5" name="Content Placeholder 2">
            <a:extLst>
              <a:ext uri="{FF2B5EF4-FFF2-40B4-BE49-F238E27FC236}">
                <a16:creationId xmlns:a16="http://schemas.microsoft.com/office/drawing/2014/main" id="{42B2111C-EA08-4C50-BBBA-FADEEDF3338F}"/>
              </a:ext>
            </a:extLst>
          </p:cNvPr>
          <p:cNvSpPr txBox="1">
            <a:spLocks/>
          </p:cNvSpPr>
          <p:nvPr/>
        </p:nvSpPr>
        <p:spPr>
          <a:xfrm>
            <a:off x="6400800" y="1604242"/>
            <a:ext cx="5582653" cy="493131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rPr>
              <a:t>“</a:t>
            </a:r>
            <a:r>
              <a:rPr lang="en-US" b="1" dirty="0">
                <a:solidFill>
                  <a:srgbClr val="FFFF00"/>
                </a:solidFill>
                <a:latin typeface="Calibri" panose="020F0502020204030204" pitchFamily="34" charset="0"/>
                <a:cs typeface="Calibri" panose="020F0502020204030204" pitchFamily="34" charset="0"/>
              </a:rPr>
              <a:t>that according to the riches of his glory he may grant you to be strengthened with power </a:t>
            </a:r>
            <a:r>
              <a:rPr lang="en-US" b="1" dirty="0">
                <a:latin typeface="Calibri" panose="020F0502020204030204" pitchFamily="34" charset="0"/>
                <a:cs typeface="Calibri" panose="020F0502020204030204" pitchFamily="34" charset="0"/>
              </a:rPr>
              <a:t>through his Spirit </a:t>
            </a:r>
            <a:r>
              <a:rPr lang="en-US" b="1" dirty="0">
                <a:solidFill>
                  <a:srgbClr val="FFFF00"/>
                </a:solidFill>
                <a:latin typeface="Calibri" panose="020F0502020204030204" pitchFamily="34" charset="0"/>
                <a:cs typeface="Calibri" panose="020F0502020204030204" pitchFamily="34" charset="0"/>
              </a:rPr>
              <a:t>in your inner being, so that Christ may dwell in your hearts through faith—that you, being rooted and grounded in love, may have strength to comprehend with all the saints what is the breadth and length and height and depth, and to know the love of Christ that surpasses knowledge</a:t>
            </a:r>
            <a:r>
              <a:rPr lang="en-US" b="1" dirty="0">
                <a:latin typeface="Calibri" panose="020F0502020204030204" pitchFamily="34" charset="0"/>
                <a:cs typeface="Calibri" panose="020F0502020204030204" pitchFamily="34" charset="0"/>
              </a:rPr>
              <a:t>.</a:t>
            </a:r>
            <a:r>
              <a:rPr lang="en-US" b="1" dirty="0">
                <a:solidFill>
                  <a:srgbClr val="FFFF00"/>
                </a:solidFill>
                <a:latin typeface="Calibri" panose="020F0502020204030204" pitchFamily="34" charset="0"/>
                <a:cs typeface="Calibri" panose="020F0502020204030204" pitchFamily="34" charset="0"/>
              </a:rPr>
              <a:t>.” </a:t>
            </a:r>
            <a:r>
              <a:rPr lang="en-US" altLang="zh-TW" b="1" dirty="0">
                <a:solidFill>
                  <a:srgbClr val="FFFF00"/>
                </a:solidFill>
                <a:latin typeface="Calibri" panose="020F0502020204030204" pitchFamily="34" charset="0"/>
                <a:ea typeface="DFKai-SB" panose="03000509000000000000" pitchFamily="65" charset="-120"/>
                <a:cs typeface="Calibri" panose="020F0502020204030204" pitchFamily="34" charset="0"/>
              </a:rPr>
              <a:t>(2</a:t>
            </a:r>
            <a:r>
              <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rPr>
              <a:t>:16-19)</a:t>
            </a:r>
          </a:p>
        </p:txBody>
      </p:sp>
    </p:spTree>
    <p:extLst>
      <p:ext uri="{BB962C8B-B14F-4D97-AF65-F5344CB8AC3E}">
        <p14:creationId xmlns:p14="http://schemas.microsoft.com/office/powerpoint/2010/main" val="423053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AA4F-71F0-44C9-AD9D-F6BCCE40EB8F}"/>
              </a:ext>
            </a:extLst>
          </p:cNvPr>
          <p:cNvSpPr>
            <a:spLocks noGrp="1"/>
          </p:cNvSpPr>
          <p:nvPr>
            <p:ph type="title"/>
          </p:nvPr>
        </p:nvSpPr>
        <p:spPr>
          <a:xfrm>
            <a:off x="208547" y="138932"/>
            <a:ext cx="5582654" cy="1325563"/>
          </a:xfrm>
        </p:spPr>
        <p:txBody>
          <a:bodyPr anchor="t">
            <a:normAutofit/>
          </a:bodyPr>
          <a:lstStyle/>
          <a:p>
            <a:pPr algn="ctr"/>
            <a:r>
              <a:rPr lang="zh-TW" altLang="en-US" sz="4000" dirty="0">
                <a:latin typeface="HanWangWCL02" panose="02020600000000000000" pitchFamily="18" charset="-120"/>
                <a:ea typeface="HanWangWCL02" panose="02020600000000000000" pitchFamily="18" charset="-120"/>
              </a:rPr>
              <a:t>不放縱私慾的人生</a:t>
            </a:r>
            <a:endParaRPr lang="en-US" sz="4000" dirty="0">
              <a:latin typeface="HanWangWCL02" panose="02020600000000000000" pitchFamily="18" charset="-120"/>
              <a:ea typeface="HanWangWCL02" panose="02020600000000000000" pitchFamily="18" charset="-120"/>
            </a:endParaRPr>
          </a:p>
        </p:txBody>
      </p:sp>
      <p:sp>
        <p:nvSpPr>
          <p:cNvPr id="3" name="Content Placeholder 2">
            <a:extLst>
              <a:ext uri="{FF2B5EF4-FFF2-40B4-BE49-F238E27FC236}">
                <a16:creationId xmlns:a16="http://schemas.microsoft.com/office/drawing/2014/main" id="{C19EF0FC-538D-4C55-819D-8CF23A657FC7}"/>
              </a:ext>
            </a:extLst>
          </p:cNvPr>
          <p:cNvSpPr>
            <a:spLocks noGrp="1"/>
          </p:cNvSpPr>
          <p:nvPr>
            <p:ph idx="1"/>
          </p:nvPr>
        </p:nvSpPr>
        <p:spPr>
          <a:xfrm>
            <a:off x="208547" y="1295400"/>
            <a:ext cx="5582653" cy="6284495"/>
          </a:xfrm>
        </p:spPr>
        <p:txBody>
          <a:bodyPr>
            <a:normAutofit/>
          </a:bodyPr>
          <a:lstStyle/>
          <a:p>
            <a:pPr marL="0" indent="0">
              <a:lnSpc>
                <a:spcPct val="100000"/>
              </a:lnSpc>
              <a:spcBef>
                <a:spcPts val="0"/>
              </a:spcBef>
              <a:buNone/>
            </a:pPr>
            <a:endParaRPr lang="en-US" altLang="zh-TW" sz="3200" b="1" dirty="0">
              <a:solidFill>
                <a:srgbClr val="FFFF00"/>
              </a:solidFill>
              <a:latin typeface="Garamond" panose="02020404030301010803" pitchFamily="18" charset="0"/>
              <a:ea typeface="DFKai-SB" panose="03000509000000000000" pitchFamily="65" charset="-120"/>
            </a:endParaRPr>
          </a:p>
        </p:txBody>
      </p:sp>
      <p:sp>
        <p:nvSpPr>
          <p:cNvPr id="4" name="Title 1">
            <a:extLst>
              <a:ext uri="{FF2B5EF4-FFF2-40B4-BE49-F238E27FC236}">
                <a16:creationId xmlns:a16="http://schemas.microsoft.com/office/drawing/2014/main" id="{FD2D9B6F-D482-4976-BD2A-61A740DC04DF}"/>
              </a:ext>
            </a:extLst>
          </p:cNvPr>
          <p:cNvSpPr txBox="1">
            <a:spLocks/>
          </p:cNvSpPr>
          <p:nvPr/>
        </p:nvSpPr>
        <p:spPr>
          <a:xfrm>
            <a:off x="6400800" y="190265"/>
            <a:ext cx="5582654"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600" b="1" dirty="0">
                <a:latin typeface="Calibri" panose="020F0502020204030204" pitchFamily="34" charset="0"/>
                <a:ea typeface="DFKai-SB" panose="03000509000000000000" pitchFamily="65" charset="-120"/>
                <a:cs typeface="Calibri" panose="020F0502020204030204" pitchFamily="34" charset="0"/>
              </a:rPr>
              <a:t>A Life that has not given up </a:t>
            </a:r>
            <a:br>
              <a:rPr lang="en-US" altLang="zh-TW" sz="3600" b="1" dirty="0">
                <a:latin typeface="Calibri" panose="020F0502020204030204" pitchFamily="34" charset="0"/>
                <a:ea typeface="DFKai-SB" panose="03000509000000000000" pitchFamily="65" charset="-120"/>
                <a:cs typeface="Calibri" panose="020F0502020204030204" pitchFamily="34" charset="0"/>
              </a:rPr>
            </a:br>
            <a:r>
              <a:rPr lang="en-US" altLang="zh-TW" sz="3600" b="1" dirty="0">
                <a:latin typeface="Calibri" panose="020F0502020204030204" pitchFamily="34" charset="0"/>
                <a:ea typeface="DFKai-SB" panose="03000509000000000000" pitchFamily="65" charset="-120"/>
                <a:cs typeface="Calibri" panose="020F0502020204030204" pitchFamily="34" charset="0"/>
              </a:rPr>
              <a:t>to sensuality</a:t>
            </a:r>
            <a:endParaRPr lang="en-US" sz="3600" b="1" dirty="0">
              <a:latin typeface="Calibri" panose="020F0502020204030204" pitchFamily="34" charset="0"/>
              <a:ea typeface="DFKai-SB" panose="03000509000000000000" pitchFamily="65" charset="-120"/>
              <a:cs typeface="Calibri" panose="020F0502020204030204" pitchFamily="34" charset="0"/>
            </a:endParaRPr>
          </a:p>
        </p:txBody>
      </p:sp>
      <p:sp>
        <p:nvSpPr>
          <p:cNvPr id="5" name="Content Placeholder 2">
            <a:extLst>
              <a:ext uri="{FF2B5EF4-FFF2-40B4-BE49-F238E27FC236}">
                <a16:creationId xmlns:a16="http://schemas.microsoft.com/office/drawing/2014/main" id="{42B2111C-EA08-4C50-BBBA-FADEEDF3338F}"/>
              </a:ext>
            </a:extLst>
          </p:cNvPr>
          <p:cNvSpPr txBox="1">
            <a:spLocks/>
          </p:cNvSpPr>
          <p:nvPr/>
        </p:nvSpPr>
        <p:spPr>
          <a:xfrm>
            <a:off x="6210300" y="1295400"/>
            <a:ext cx="5773153" cy="52401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endParaRPr>
          </a:p>
        </p:txBody>
      </p:sp>
    </p:spTree>
    <p:extLst>
      <p:ext uri="{BB962C8B-B14F-4D97-AF65-F5344CB8AC3E}">
        <p14:creationId xmlns:p14="http://schemas.microsoft.com/office/powerpoint/2010/main" val="3143553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AA4F-71F0-44C9-AD9D-F6BCCE40EB8F}"/>
              </a:ext>
            </a:extLst>
          </p:cNvPr>
          <p:cNvSpPr>
            <a:spLocks noGrp="1"/>
          </p:cNvSpPr>
          <p:nvPr>
            <p:ph type="title"/>
          </p:nvPr>
        </p:nvSpPr>
        <p:spPr>
          <a:xfrm>
            <a:off x="208547" y="138932"/>
            <a:ext cx="5582654" cy="1325563"/>
          </a:xfrm>
        </p:spPr>
        <p:txBody>
          <a:bodyPr anchor="t">
            <a:normAutofit/>
          </a:bodyPr>
          <a:lstStyle/>
          <a:p>
            <a:pPr algn="ctr"/>
            <a:r>
              <a:rPr lang="zh-TW" altLang="en-US" sz="4000" dirty="0">
                <a:latin typeface="HanWangWCL02" panose="02020600000000000000" pitchFamily="18" charset="-120"/>
                <a:ea typeface="HanWangWCL02" panose="02020600000000000000" pitchFamily="18" charset="-120"/>
              </a:rPr>
              <a:t>不放縱私慾的人生</a:t>
            </a:r>
            <a:endParaRPr lang="en-US" sz="4000" dirty="0">
              <a:latin typeface="HanWangWCL02" panose="02020600000000000000" pitchFamily="18" charset="-120"/>
              <a:ea typeface="HanWangWCL02" panose="02020600000000000000" pitchFamily="18" charset="-120"/>
            </a:endParaRPr>
          </a:p>
        </p:txBody>
      </p:sp>
      <p:sp>
        <p:nvSpPr>
          <p:cNvPr id="3" name="Content Placeholder 2">
            <a:extLst>
              <a:ext uri="{FF2B5EF4-FFF2-40B4-BE49-F238E27FC236}">
                <a16:creationId xmlns:a16="http://schemas.microsoft.com/office/drawing/2014/main" id="{C19EF0FC-538D-4C55-819D-8CF23A657FC7}"/>
              </a:ext>
            </a:extLst>
          </p:cNvPr>
          <p:cNvSpPr>
            <a:spLocks noGrp="1"/>
          </p:cNvSpPr>
          <p:nvPr>
            <p:ph idx="1"/>
          </p:nvPr>
        </p:nvSpPr>
        <p:spPr>
          <a:xfrm>
            <a:off x="208547" y="1295400"/>
            <a:ext cx="5582653" cy="6284495"/>
          </a:xfrm>
        </p:spPr>
        <p:txBody>
          <a:bodyPr>
            <a:normAutofit/>
          </a:bodyPr>
          <a:lstStyle/>
          <a:p>
            <a:pPr marL="0" indent="0">
              <a:lnSpc>
                <a:spcPct val="100000"/>
              </a:lnSpc>
              <a:spcBef>
                <a:spcPts val="0"/>
              </a:spcBef>
              <a:buNone/>
            </a:pPr>
            <a:r>
              <a:rPr lang="zh-TW" altLang="en-US" sz="3200" b="1" dirty="0">
                <a:solidFill>
                  <a:srgbClr val="FFFF00"/>
                </a:solidFill>
                <a:latin typeface="Garamond" panose="02020404030301010803" pitchFamily="18" charset="0"/>
                <a:ea typeface="DFKai-SB" panose="03000509000000000000" pitchFamily="65" charset="-120"/>
              </a:rPr>
              <a:t>「</a:t>
            </a:r>
            <a:r>
              <a:rPr lang="en-US" altLang="zh-TW" sz="3200" b="1" dirty="0">
                <a:solidFill>
                  <a:srgbClr val="FFFF00"/>
                </a:solidFill>
                <a:latin typeface="Garamond" panose="02020404030301010803" pitchFamily="18" charset="0"/>
                <a:ea typeface="DFKai-SB" panose="03000509000000000000" pitchFamily="65" charset="-120"/>
              </a:rPr>
              <a:t>…</a:t>
            </a:r>
            <a:r>
              <a:rPr lang="zh-TW" altLang="en-US" sz="3200" b="1" dirty="0">
                <a:solidFill>
                  <a:srgbClr val="FFFF00"/>
                </a:solidFill>
                <a:latin typeface="Garamond" panose="02020404030301010803" pitchFamily="18" charset="0"/>
                <a:ea typeface="DFKai-SB" panose="03000509000000000000" pitchFamily="65" charset="-120"/>
              </a:rPr>
              <a:t>你們行事不要再像外邦人存虛妄的心行事</a:t>
            </a:r>
            <a:r>
              <a:rPr lang="en-US" altLang="zh-TW" sz="3200" b="1" dirty="0">
                <a:solidFill>
                  <a:srgbClr val="FFFF00"/>
                </a:solidFill>
                <a:latin typeface="Garamond" panose="02020404030301010803" pitchFamily="18" charset="0"/>
                <a:ea typeface="DFKai-SB" panose="03000509000000000000" pitchFamily="65" charset="-120"/>
              </a:rPr>
              <a:t>…</a:t>
            </a:r>
            <a:r>
              <a:rPr lang="zh-TW" altLang="en-US" sz="3200" b="1" dirty="0">
                <a:solidFill>
                  <a:srgbClr val="FFFF00"/>
                </a:solidFill>
                <a:latin typeface="Garamond" panose="02020404030301010803" pitchFamily="18" charset="0"/>
                <a:ea typeface="DFKai-SB" panose="03000509000000000000" pitchFamily="65" charset="-120"/>
              </a:rPr>
              <a:t>都因自己無知，心裡剛硬；良心既然喪盡，就放縱私慾，貪行種種的污穢。 」（</a:t>
            </a:r>
            <a:r>
              <a:rPr lang="en-US" altLang="zh-TW" sz="3200" b="1" dirty="0">
                <a:solidFill>
                  <a:srgbClr val="FFFF00"/>
                </a:solidFill>
                <a:latin typeface="Garamond" panose="02020404030301010803" pitchFamily="18" charset="0"/>
                <a:ea typeface="DFKai-SB" panose="03000509000000000000" pitchFamily="65" charset="-120"/>
              </a:rPr>
              <a:t>4</a:t>
            </a:r>
            <a:r>
              <a:rPr lang="en-US" sz="3200" b="1" dirty="0">
                <a:solidFill>
                  <a:srgbClr val="FFFF00"/>
                </a:solidFill>
                <a:latin typeface="Garamond" panose="02020404030301010803" pitchFamily="18" charset="0"/>
                <a:ea typeface="DFKai-SB" panose="03000509000000000000" pitchFamily="65" charset="-120"/>
              </a:rPr>
              <a:t>:17-19</a:t>
            </a:r>
            <a:r>
              <a:rPr lang="zh-TW" altLang="en-US" sz="3200" b="1" dirty="0">
                <a:solidFill>
                  <a:srgbClr val="FFFF00"/>
                </a:solidFill>
                <a:latin typeface="Garamond" panose="02020404030301010803" pitchFamily="18" charset="0"/>
                <a:ea typeface="DFKai-SB" panose="03000509000000000000" pitchFamily="65" charset="-120"/>
              </a:rPr>
              <a:t>）</a:t>
            </a:r>
            <a:endParaRPr lang="en-US" altLang="zh-TW" sz="3200" b="1" dirty="0">
              <a:solidFill>
                <a:srgbClr val="FFFF00"/>
              </a:solidFill>
              <a:latin typeface="Garamond" panose="02020404030301010803" pitchFamily="18" charset="0"/>
              <a:ea typeface="DFKai-SB" panose="03000509000000000000" pitchFamily="65" charset="-120"/>
            </a:endParaRPr>
          </a:p>
          <a:p>
            <a:pPr marL="0" indent="0">
              <a:lnSpc>
                <a:spcPct val="100000"/>
              </a:lnSpc>
              <a:spcBef>
                <a:spcPts val="0"/>
              </a:spcBef>
              <a:buNone/>
            </a:pPr>
            <a:endParaRPr lang="en-US" altLang="zh-TW" sz="3200" b="1" dirty="0">
              <a:solidFill>
                <a:srgbClr val="FFFF00"/>
              </a:solidFill>
              <a:latin typeface="Garamond" panose="02020404030301010803" pitchFamily="18" charset="0"/>
              <a:ea typeface="DFKai-SB" panose="03000509000000000000" pitchFamily="65" charset="-120"/>
            </a:endParaRPr>
          </a:p>
        </p:txBody>
      </p:sp>
      <p:sp>
        <p:nvSpPr>
          <p:cNvPr id="4" name="Title 1">
            <a:extLst>
              <a:ext uri="{FF2B5EF4-FFF2-40B4-BE49-F238E27FC236}">
                <a16:creationId xmlns:a16="http://schemas.microsoft.com/office/drawing/2014/main" id="{FD2D9B6F-D482-4976-BD2A-61A740DC04DF}"/>
              </a:ext>
            </a:extLst>
          </p:cNvPr>
          <p:cNvSpPr txBox="1">
            <a:spLocks/>
          </p:cNvSpPr>
          <p:nvPr/>
        </p:nvSpPr>
        <p:spPr>
          <a:xfrm>
            <a:off x="6400800" y="190265"/>
            <a:ext cx="5582654"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600" b="1" dirty="0">
                <a:latin typeface="Calibri" panose="020F0502020204030204" pitchFamily="34" charset="0"/>
                <a:ea typeface="DFKai-SB" panose="03000509000000000000" pitchFamily="65" charset="-120"/>
                <a:cs typeface="Calibri" panose="020F0502020204030204" pitchFamily="34" charset="0"/>
              </a:rPr>
              <a:t>A Life that has not given up </a:t>
            </a:r>
            <a:br>
              <a:rPr lang="en-US" altLang="zh-TW" sz="3600" b="1" dirty="0">
                <a:latin typeface="Calibri" panose="020F0502020204030204" pitchFamily="34" charset="0"/>
                <a:ea typeface="DFKai-SB" panose="03000509000000000000" pitchFamily="65" charset="-120"/>
                <a:cs typeface="Calibri" panose="020F0502020204030204" pitchFamily="34" charset="0"/>
              </a:rPr>
            </a:br>
            <a:r>
              <a:rPr lang="en-US" altLang="zh-TW" sz="3600" b="1" dirty="0">
                <a:latin typeface="Calibri" panose="020F0502020204030204" pitchFamily="34" charset="0"/>
                <a:ea typeface="DFKai-SB" panose="03000509000000000000" pitchFamily="65" charset="-120"/>
                <a:cs typeface="Calibri" panose="020F0502020204030204" pitchFamily="34" charset="0"/>
              </a:rPr>
              <a:t>to sensuality</a:t>
            </a:r>
            <a:endParaRPr lang="en-US" sz="3600" b="1" dirty="0">
              <a:latin typeface="Calibri" panose="020F0502020204030204" pitchFamily="34" charset="0"/>
              <a:ea typeface="DFKai-SB" panose="03000509000000000000" pitchFamily="65" charset="-120"/>
              <a:cs typeface="Calibri" panose="020F0502020204030204" pitchFamily="34" charset="0"/>
            </a:endParaRPr>
          </a:p>
        </p:txBody>
      </p:sp>
      <p:sp>
        <p:nvSpPr>
          <p:cNvPr id="5" name="Content Placeholder 2">
            <a:extLst>
              <a:ext uri="{FF2B5EF4-FFF2-40B4-BE49-F238E27FC236}">
                <a16:creationId xmlns:a16="http://schemas.microsoft.com/office/drawing/2014/main" id="{42B2111C-EA08-4C50-BBBA-FADEEDF3338F}"/>
              </a:ext>
            </a:extLst>
          </p:cNvPr>
          <p:cNvSpPr txBox="1">
            <a:spLocks/>
          </p:cNvSpPr>
          <p:nvPr/>
        </p:nvSpPr>
        <p:spPr>
          <a:xfrm>
            <a:off x="6210300" y="1295400"/>
            <a:ext cx="5773153" cy="52401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rPr>
              <a:t>“</a:t>
            </a:r>
            <a:r>
              <a:rPr lang="en-US" b="1" dirty="0">
                <a:solidFill>
                  <a:srgbClr val="FFFF00"/>
                </a:solidFill>
                <a:latin typeface="Calibri" panose="020F0502020204030204" pitchFamily="34" charset="0"/>
                <a:cs typeface="Calibri" panose="020F0502020204030204" pitchFamily="34" charset="0"/>
              </a:rPr>
              <a:t>…you must no longer walk as the Gentiles do, in the futility of their minds…because of the ignorance that is in them, due to their hardness of heart. They have become callous and have given themselves up to sensuality, greedy to practice every kind of impurity.</a:t>
            </a:r>
            <a:r>
              <a:rPr lang="en-US" b="1" dirty="0">
                <a:latin typeface="Calibri" panose="020F0502020204030204" pitchFamily="34" charset="0"/>
                <a:cs typeface="Calibri" panose="020F0502020204030204" pitchFamily="34" charset="0"/>
              </a:rPr>
              <a:t>.</a:t>
            </a:r>
            <a:r>
              <a:rPr lang="en-US" b="1" dirty="0">
                <a:solidFill>
                  <a:srgbClr val="FFFF00"/>
                </a:solidFill>
                <a:latin typeface="Calibri" panose="020F0502020204030204" pitchFamily="34" charset="0"/>
                <a:cs typeface="Calibri" panose="020F0502020204030204" pitchFamily="34" charset="0"/>
              </a:rPr>
              <a:t>.” </a:t>
            </a:r>
            <a:r>
              <a:rPr lang="en-US" altLang="zh-TW" b="1" dirty="0">
                <a:solidFill>
                  <a:srgbClr val="FFFF00"/>
                </a:solidFill>
                <a:latin typeface="Calibri" panose="020F0502020204030204" pitchFamily="34" charset="0"/>
                <a:ea typeface="DFKai-SB" panose="03000509000000000000" pitchFamily="65" charset="-120"/>
                <a:cs typeface="Calibri" panose="020F0502020204030204" pitchFamily="34" charset="0"/>
              </a:rPr>
              <a:t>(4</a:t>
            </a:r>
            <a:r>
              <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rPr>
              <a:t>:17-19)</a:t>
            </a:r>
          </a:p>
          <a:p>
            <a:pPr marL="0" indent="0">
              <a:buNone/>
            </a:pPr>
            <a:endPar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endParaRPr>
          </a:p>
        </p:txBody>
      </p:sp>
    </p:spTree>
    <p:extLst>
      <p:ext uri="{BB962C8B-B14F-4D97-AF65-F5344CB8AC3E}">
        <p14:creationId xmlns:p14="http://schemas.microsoft.com/office/powerpoint/2010/main" val="1380904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AA4F-71F0-44C9-AD9D-F6BCCE40EB8F}"/>
              </a:ext>
            </a:extLst>
          </p:cNvPr>
          <p:cNvSpPr>
            <a:spLocks noGrp="1"/>
          </p:cNvSpPr>
          <p:nvPr>
            <p:ph type="title"/>
          </p:nvPr>
        </p:nvSpPr>
        <p:spPr>
          <a:xfrm>
            <a:off x="208547" y="138932"/>
            <a:ext cx="5582654" cy="1325563"/>
          </a:xfrm>
        </p:spPr>
        <p:txBody>
          <a:bodyPr anchor="t">
            <a:normAutofit/>
          </a:bodyPr>
          <a:lstStyle/>
          <a:p>
            <a:pPr algn="ctr"/>
            <a:r>
              <a:rPr lang="zh-TW" altLang="en-US" sz="4000" dirty="0">
                <a:latin typeface="HanWangWCL02" panose="02020600000000000000" pitchFamily="18" charset="-120"/>
                <a:ea typeface="HanWangWCL02" panose="02020600000000000000" pitchFamily="18" charset="-120"/>
              </a:rPr>
              <a:t>不放縱私慾的人生</a:t>
            </a:r>
            <a:endParaRPr lang="en-US" sz="4000" dirty="0">
              <a:latin typeface="HanWangWCL02" panose="02020600000000000000" pitchFamily="18" charset="-120"/>
              <a:ea typeface="HanWangWCL02" panose="02020600000000000000" pitchFamily="18" charset="-120"/>
            </a:endParaRPr>
          </a:p>
        </p:txBody>
      </p:sp>
      <p:sp>
        <p:nvSpPr>
          <p:cNvPr id="3" name="Content Placeholder 2">
            <a:extLst>
              <a:ext uri="{FF2B5EF4-FFF2-40B4-BE49-F238E27FC236}">
                <a16:creationId xmlns:a16="http://schemas.microsoft.com/office/drawing/2014/main" id="{C19EF0FC-538D-4C55-819D-8CF23A657FC7}"/>
              </a:ext>
            </a:extLst>
          </p:cNvPr>
          <p:cNvSpPr>
            <a:spLocks noGrp="1"/>
          </p:cNvSpPr>
          <p:nvPr>
            <p:ph idx="1"/>
          </p:nvPr>
        </p:nvSpPr>
        <p:spPr>
          <a:xfrm>
            <a:off x="208547" y="1295400"/>
            <a:ext cx="5582653" cy="6284495"/>
          </a:xfrm>
        </p:spPr>
        <p:txBody>
          <a:bodyPr>
            <a:normAutofit/>
          </a:bodyPr>
          <a:lstStyle/>
          <a:p>
            <a:pPr marL="0" indent="0">
              <a:lnSpc>
                <a:spcPct val="100000"/>
              </a:lnSpc>
              <a:spcBef>
                <a:spcPts val="0"/>
              </a:spcBef>
              <a:buNone/>
            </a:pPr>
            <a:r>
              <a:rPr lang="zh-TW" altLang="en-US" sz="3200" b="1" dirty="0">
                <a:solidFill>
                  <a:srgbClr val="FFFF00"/>
                </a:solidFill>
                <a:latin typeface="Garamond" panose="02020404030301010803" pitchFamily="18" charset="0"/>
                <a:ea typeface="DFKai-SB" panose="03000509000000000000" pitchFamily="65" charset="-120"/>
              </a:rPr>
              <a:t>「</a:t>
            </a:r>
            <a:r>
              <a:rPr lang="en-US" altLang="zh-TW" sz="3200" b="1" dirty="0">
                <a:solidFill>
                  <a:srgbClr val="FFFF00"/>
                </a:solidFill>
                <a:latin typeface="Garamond" panose="02020404030301010803" pitchFamily="18" charset="0"/>
                <a:ea typeface="DFKai-SB" panose="03000509000000000000" pitchFamily="65" charset="-120"/>
              </a:rPr>
              <a:t>…</a:t>
            </a:r>
            <a:r>
              <a:rPr lang="zh-TW" altLang="en-US" sz="3200" b="1" dirty="0">
                <a:solidFill>
                  <a:srgbClr val="FFFF00"/>
                </a:solidFill>
                <a:latin typeface="Garamond" panose="02020404030301010803" pitchFamily="18" charset="0"/>
                <a:ea typeface="DFKai-SB" panose="03000509000000000000" pitchFamily="65" charset="-120"/>
              </a:rPr>
              <a:t>你們行事不要再像外邦人存虛妄的心行事</a:t>
            </a:r>
            <a:r>
              <a:rPr lang="en-US" altLang="zh-TW" sz="3200" b="1" dirty="0">
                <a:solidFill>
                  <a:srgbClr val="FFFF00"/>
                </a:solidFill>
                <a:latin typeface="Garamond" panose="02020404030301010803" pitchFamily="18" charset="0"/>
                <a:ea typeface="DFKai-SB" panose="03000509000000000000" pitchFamily="65" charset="-120"/>
              </a:rPr>
              <a:t>…</a:t>
            </a:r>
            <a:r>
              <a:rPr lang="zh-TW" altLang="en-US" sz="3200" b="1" dirty="0">
                <a:solidFill>
                  <a:srgbClr val="FFFF00"/>
                </a:solidFill>
                <a:latin typeface="Garamond" panose="02020404030301010803" pitchFamily="18" charset="0"/>
                <a:ea typeface="DFKai-SB" panose="03000509000000000000" pitchFamily="65" charset="-120"/>
              </a:rPr>
              <a:t>都因自己無知，心裡剛硬；良心既然喪盡，就放縱私慾，貪行種種的污穢。 」（</a:t>
            </a:r>
            <a:r>
              <a:rPr lang="en-US" altLang="zh-TW" sz="3200" b="1" dirty="0">
                <a:solidFill>
                  <a:srgbClr val="FFFF00"/>
                </a:solidFill>
                <a:latin typeface="Garamond" panose="02020404030301010803" pitchFamily="18" charset="0"/>
                <a:ea typeface="DFKai-SB" panose="03000509000000000000" pitchFamily="65" charset="-120"/>
              </a:rPr>
              <a:t>4</a:t>
            </a:r>
            <a:r>
              <a:rPr lang="en-US" sz="3200" b="1" dirty="0">
                <a:solidFill>
                  <a:srgbClr val="FFFF00"/>
                </a:solidFill>
                <a:latin typeface="Garamond" panose="02020404030301010803" pitchFamily="18" charset="0"/>
                <a:ea typeface="DFKai-SB" panose="03000509000000000000" pitchFamily="65" charset="-120"/>
              </a:rPr>
              <a:t>:17-19</a:t>
            </a:r>
            <a:r>
              <a:rPr lang="zh-TW" altLang="en-US" sz="3200" b="1" dirty="0">
                <a:solidFill>
                  <a:srgbClr val="FFFF00"/>
                </a:solidFill>
                <a:latin typeface="Garamond" panose="02020404030301010803" pitchFamily="18" charset="0"/>
                <a:ea typeface="DFKai-SB" panose="03000509000000000000" pitchFamily="65" charset="-120"/>
              </a:rPr>
              <a:t>）</a:t>
            </a:r>
            <a:endParaRPr lang="en-US" altLang="zh-TW" sz="3200" b="1" dirty="0">
              <a:solidFill>
                <a:srgbClr val="FFFF00"/>
              </a:solidFill>
              <a:latin typeface="Garamond" panose="02020404030301010803" pitchFamily="18" charset="0"/>
              <a:ea typeface="DFKai-SB" panose="03000509000000000000" pitchFamily="65" charset="-120"/>
            </a:endParaRPr>
          </a:p>
          <a:p>
            <a:pPr marL="0" indent="0">
              <a:lnSpc>
                <a:spcPct val="100000"/>
              </a:lnSpc>
              <a:spcBef>
                <a:spcPts val="0"/>
              </a:spcBef>
              <a:buNone/>
            </a:pPr>
            <a:endParaRPr lang="en-US" altLang="zh-TW" sz="3200" b="1" dirty="0">
              <a:solidFill>
                <a:srgbClr val="FFFF00"/>
              </a:solidFill>
              <a:latin typeface="Garamond" panose="02020404030301010803" pitchFamily="18" charset="0"/>
              <a:ea typeface="DFKai-SB" panose="03000509000000000000" pitchFamily="65" charset="-120"/>
            </a:endParaRPr>
          </a:p>
          <a:p>
            <a:pPr marL="0" indent="0">
              <a:lnSpc>
                <a:spcPct val="100000"/>
              </a:lnSpc>
              <a:spcBef>
                <a:spcPts val="0"/>
              </a:spcBef>
              <a:buNone/>
            </a:pPr>
            <a:r>
              <a:rPr lang="zh-TW" altLang="en-US" sz="3200" b="1" dirty="0">
                <a:solidFill>
                  <a:srgbClr val="FFFF00"/>
                </a:solidFill>
                <a:latin typeface="Garamond" panose="02020404030301010803" pitchFamily="18" charset="0"/>
                <a:ea typeface="DFKai-SB" panose="03000509000000000000" pitchFamily="65" charset="-120"/>
              </a:rPr>
              <a:t>「不要作糊塗人，要明白主的旨意如何。不要醉酒，酒能使人放蕩；</a:t>
            </a:r>
            <a:r>
              <a:rPr lang="zh-TW" altLang="en-US" sz="3200" b="1" dirty="0">
                <a:latin typeface="Garamond" panose="02020404030301010803" pitchFamily="18" charset="0"/>
                <a:ea typeface="DFKai-SB" panose="03000509000000000000" pitchFamily="65" charset="-120"/>
              </a:rPr>
              <a:t>乃要被聖靈充滿</a:t>
            </a:r>
            <a:r>
              <a:rPr lang="zh-TW" altLang="en-US" sz="3200" b="1" dirty="0">
                <a:solidFill>
                  <a:srgbClr val="FFFF00"/>
                </a:solidFill>
                <a:latin typeface="Garamond" panose="02020404030301010803" pitchFamily="18" charset="0"/>
                <a:ea typeface="DFKai-SB" panose="03000509000000000000" pitchFamily="65" charset="-120"/>
              </a:rPr>
              <a:t>。」（弗</a:t>
            </a:r>
            <a:r>
              <a:rPr lang="en-US" altLang="zh-TW" sz="3200" b="1" dirty="0">
                <a:solidFill>
                  <a:srgbClr val="FFFF00"/>
                </a:solidFill>
                <a:latin typeface="Garamond" panose="02020404030301010803" pitchFamily="18" charset="0"/>
                <a:ea typeface="DFKai-SB" panose="03000509000000000000" pitchFamily="65" charset="-120"/>
              </a:rPr>
              <a:t>5:17-18</a:t>
            </a:r>
            <a:r>
              <a:rPr lang="zh-TW" altLang="en-US" sz="3200" b="1" dirty="0">
                <a:solidFill>
                  <a:srgbClr val="FFFF00"/>
                </a:solidFill>
                <a:latin typeface="Garamond" panose="02020404030301010803" pitchFamily="18" charset="0"/>
                <a:ea typeface="DFKai-SB" panose="03000509000000000000" pitchFamily="65" charset="-120"/>
              </a:rPr>
              <a:t>）</a:t>
            </a:r>
            <a:endParaRPr lang="en-US" altLang="zh-TW" sz="3200" b="1" dirty="0">
              <a:solidFill>
                <a:srgbClr val="FFFF00"/>
              </a:solidFill>
              <a:latin typeface="Garamond" panose="02020404030301010803" pitchFamily="18" charset="0"/>
              <a:ea typeface="DFKai-SB" panose="03000509000000000000" pitchFamily="65" charset="-120"/>
            </a:endParaRPr>
          </a:p>
        </p:txBody>
      </p:sp>
      <p:sp>
        <p:nvSpPr>
          <p:cNvPr id="4" name="Title 1">
            <a:extLst>
              <a:ext uri="{FF2B5EF4-FFF2-40B4-BE49-F238E27FC236}">
                <a16:creationId xmlns:a16="http://schemas.microsoft.com/office/drawing/2014/main" id="{FD2D9B6F-D482-4976-BD2A-61A740DC04DF}"/>
              </a:ext>
            </a:extLst>
          </p:cNvPr>
          <p:cNvSpPr txBox="1">
            <a:spLocks/>
          </p:cNvSpPr>
          <p:nvPr/>
        </p:nvSpPr>
        <p:spPr>
          <a:xfrm>
            <a:off x="6400800" y="190265"/>
            <a:ext cx="5582654"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600" b="1" dirty="0">
                <a:latin typeface="Calibri" panose="020F0502020204030204" pitchFamily="34" charset="0"/>
                <a:ea typeface="DFKai-SB" panose="03000509000000000000" pitchFamily="65" charset="-120"/>
                <a:cs typeface="Calibri" panose="020F0502020204030204" pitchFamily="34" charset="0"/>
              </a:rPr>
              <a:t>A Life that has not given up </a:t>
            </a:r>
            <a:br>
              <a:rPr lang="en-US" altLang="zh-TW" sz="3600" b="1" dirty="0">
                <a:latin typeface="Calibri" panose="020F0502020204030204" pitchFamily="34" charset="0"/>
                <a:ea typeface="DFKai-SB" panose="03000509000000000000" pitchFamily="65" charset="-120"/>
                <a:cs typeface="Calibri" panose="020F0502020204030204" pitchFamily="34" charset="0"/>
              </a:rPr>
            </a:br>
            <a:r>
              <a:rPr lang="en-US" altLang="zh-TW" sz="3600" b="1" dirty="0">
                <a:latin typeface="Calibri" panose="020F0502020204030204" pitchFamily="34" charset="0"/>
                <a:ea typeface="DFKai-SB" panose="03000509000000000000" pitchFamily="65" charset="-120"/>
                <a:cs typeface="Calibri" panose="020F0502020204030204" pitchFamily="34" charset="0"/>
              </a:rPr>
              <a:t>to sensuality</a:t>
            </a:r>
            <a:endParaRPr lang="en-US" sz="3600" b="1" dirty="0">
              <a:latin typeface="Calibri" panose="020F0502020204030204" pitchFamily="34" charset="0"/>
              <a:ea typeface="DFKai-SB" panose="03000509000000000000" pitchFamily="65" charset="-120"/>
              <a:cs typeface="Calibri" panose="020F0502020204030204" pitchFamily="34" charset="0"/>
            </a:endParaRPr>
          </a:p>
        </p:txBody>
      </p:sp>
      <p:sp>
        <p:nvSpPr>
          <p:cNvPr id="5" name="Content Placeholder 2">
            <a:extLst>
              <a:ext uri="{FF2B5EF4-FFF2-40B4-BE49-F238E27FC236}">
                <a16:creationId xmlns:a16="http://schemas.microsoft.com/office/drawing/2014/main" id="{42B2111C-EA08-4C50-BBBA-FADEEDF3338F}"/>
              </a:ext>
            </a:extLst>
          </p:cNvPr>
          <p:cNvSpPr txBox="1">
            <a:spLocks/>
          </p:cNvSpPr>
          <p:nvPr/>
        </p:nvSpPr>
        <p:spPr>
          <a:xfrm>
            <a:off x="6210300" y="1295400"/>
            <a:ext cx="5773153" cy="52401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b="1" dirty="0">
                <a:solidFill>
                  <a:srgbClr val="FFFF00"/>
                </a:solidFill>
                <a:latin typeface="Calibri" panose="020F0502020204030204" pitchFamily="34" charset="0"/>
                <a:ea typeface="DFKai-SB" panose="03000509000000000000" pitchFamily="65" charset="-120"/>
                <a:cs typeface="Calibri" panose="020F0502020204030204" pitchFamily="34" charset="0"/>
              </a:rPr>
              <a:t>“</a:t>
            </a:r>
            <a:r>
              <a:rPr lang="en-US" sz="2200" b="1" dirty="0">
                <a:solidFill>
                  <a:srgbClr val="FFFF00"/>
                </a:solidFill>
                <a:latin typeface="Calibri" panose="020F0502020204030204" pitchFamily="34" charset="0"/>
                <a:cs typeface="Calibri" panose="020F0502020204030204" pitchFamily="34" charset="0"/>
              </a:rPr>
              <a:t>…you must no longer walk as the Gentiles do, in the futility of their minds…because of the ignorance that is in them, due to their hardness of heart. They have become callous and have given themselves up to sensuality, greedy to practice every kind of impurity.</a:t>
            </a:r>
            <a:r>
              <a:rPr lang="en-US" sz="2200" b="1" dirty="0">
                <a:latin typeface="Calibri" panose="020F0502020204030204" pitchFamily="34" charset="0"/>
                <a:cs typeface="Calibri" panose="020F0502020204030204" pitchFamily="34" charset="0"/>
              </a:rPr>
              <a:t>.</a:t>
            </a:r>
            <a:r>
              <a:rPr lang="en-US" sz="2200" b="1" dirty="0">
                <a:solidFill>
                  <a:srgbClr val="FFFF00"/>
                </a:solidFill>
                <a:latin typeface="Calibri" panose="020F0502020204030204" pitchFamily="34" charset="0"/>
                <a:cs typeface="Calibri" panose="020F0502020204030204" pitchFamily="34" charset="0"/>
              </a:rPr>
              <a:t>.” </a:t>
            </a:r>
            <a:r>
              <a:rPr lang="en-US" altLang="zh-TW" sz="2200" b="1" dirty="0">
                <a:solidFill>
                  <a:srgbClr val="FFFF00"/>
                </a:solidFill>
                <a:latin typeface="Calibri" panose="020F0502020204030204" pitchFamily="34" charset="0"/>
                <a:ea typeface="DFKai-SB" panose="03000509000000000000" pitchFamily="65" charset="-120"/>
                <a:cs typeface="Calibri" panose="020F0502020204030204" pitchFamily="34" charset="0"/>
              </a:rPr>
              <a:t>(4</a:t>
            </a:r>
            <a:r>
              <a:rPr lang="en-US" sz="2200" b="1" dirty="0">
                <a:solidFill>
                  <a:srgbClr val="FFFF00"/>
                </a:solidFill>
                <a:latin typeface="Calibri" panose="020F0502020204030204" pitchFamily="34" charset="0"/>
                <a:ea typeface="DFKai-SB" panose="03000509000000000000" pitchFamily="65" charset="-120"/>
                <a:cs typeface="Calibri" panose="020F0502020204030204" pitchFamily="34" charset="0"/>
              </a:rPr>
              <a:t>:17-19)</a:t>
            </a:r>
          </a:p>
          <a:p>
            <a:pPr marL="0" indent="0">
              <a:buNone/>
            </a:pPr>
            <a:endPar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endParaRPr>
          </a:p>
          <a:p>
            <a:pPr marL="0" indent="0">
              <a:buNone/>
            </a:pPr>
            <a:r>
              <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rPr>
              <a:t>“Therefore do not be foolish, but understand what the will of the Lord is. 18 And do not get drunk with wine, for that is debauchery, but </a:t>
            </a:r>
            <a:r>
              <a:rPr lang="en-US" b="1" dirty="0">
                <a:latin typeface="Calibri" panose="020F0502020204030204" pitchFamily="34" charset="0"/>
                <a:ea typeface="DFKai-SB" panose="03000509000000000000" pitchFamily="65" charset="-120"/>
                <a:cs typeface="Calibri" panose="020F0502020204030204" pitchFamily="34" charset="0"/>
              </a:rPr>
              <a:t>be filled with the Spirit</a:t>
            </a:r>
            <a:r>
              <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rPr>
              <a:t>”</a:t>
            </a:r>
            <a:r>
              <a:rPr lang="en-US" altLang="zh-TW" b="1" dirty="0">
                <a:solidFill>
                  <a:srgbClr val="FFFF00"/>
                </a:solidFill>
                <a:latin typeface="Calibri" panose="020F0502020204030204" pitchFamily="34" charset="0"/>
                <a:ea typeface="DFKai-SB" panose="03000509000000000000" pitchFamily="65" charset="-120"/>
                <a:cs typeface="Calibri" panose="020F0502020204030204" pitchFamily="34" charset="0"/>
              </a:rPr>
              <a:t> (5</a:t>
            </a:r>
            <a:r>
              <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rPr>
              <a:t>:17-18)</a:t>
            </a:r>
          </a:p>
        </p:txBody>
      </p:sp>
    </p:spTree>
    <p:extLst>
      <p:ext uri="{BB962C8B-B14F-4D97-AF65-F5344CB8AC3E}">
        <p14:creationId xmlns:p14="http://schemas.microsoft.com/office/powerpoint/2010/main" val="131417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AA4F-71F0-44C9-AD9D-F6BCCE40EB8F}"/>
              </a:ext>
            </a:extLst>
          </p:cNvPr>
          <p:cNvSpPr>
            <a:spLocks noGrp="1"/>
          </p:cNvSpPr>
          <p:nvPr>
            <p:ph type="title"/>
          </p:nvPr>
        </p:nvSpPr>
        <p:spPr>
          <a:xfrm>
            <a:off x="208547" y="138932"/>
            <a:ext cx="5582654" cy="6284495"/>
          </a:xfrm>
        </p:spPr>
        <p:txBody>
          <a:bodyPr anchor="t">
            <a:normAutofit/>
          </a:bodyPr>
          <a:lstStyle/>
          <a:p>
            <a:pPr algn="ctr">
              <a:lnSpc>
                <a:spcPct val="100000"/>
              </a:lnSpc>
              <a:spcBef>
                <a:spcPts val="1200"/>
              </a:spcBef>
              <a:spcAft>
                <a:spcPts val="1200"/>
              </a:spcAft>
            </a:pPr>
            <a:r>
              <a:rPr lang="zh-TW" altLang="en-US" sz="4000" dirty="0">
                <a:latin typeface="HanWangWCL02" panose="02020600000000000000" pitchFamily="18" charset="-120"/>
                <a:ea typeface="HanWangWCL02" panose="02020600000000000000" pitchFamily="18" charset="-120"/>
              </a:rPr>
              <a:t>讚美神的人生</a:t>
            </a:r>
            <a:br>
              <a:rPr lang="en-US" altLang="zh-TW" sz="4000" dirty="0">
                <a:latin typeface="HanWangWCL02" panose="02020600000000000000" pitchFamily="18" charset="-120"/>
                <a:ea typeface="HanWangWCL02" panose="02020600000000000000" pitchFamily="18" charset="-120"/>
              </a:rPr>
            </a:br>
            <a:br>
              <a:rPr lang="en-US" altLang="zh-TW" sz="4000" dirty="0">
                <a:latin typeface="HanWangWCL02" panose="02020600000000000000" pitchFamily="18" charset="-120"/>
                <a:ea typeface="HanWangWCL02" panose="02020600000000000000" pitchFamily="18" charset="-120"/>
              </a:rPr>
            </a:br>
            <a:br>
              <a:rPr lang="en-US" altLang="zh-TW" sz="4000" dirty="0">
                <a:latin typeface="HanWangWCL02" panose="02020600000000000000" pitchFamily="18" charset="-120"/>
                <a:ea typeface="HanWangWCL02" panose="02020600000000000000" pitchFamily="18" charset="-120"/>
              </a:rPr>
            </a:br>
            <a:endParaRPr lang="en-US" sz="4000" dirty="0">
              <a:latin typeface="HanWangWCL02" panose="02020600000000000000" pitchFamily="18" charset="-120"/>
              <a:ea typeface="HanWangWCL02" panose="02020600000000000000" pitchFamily="18" charset="-120"/>
            </a:endParaRPr>
          </a:p>
        </p:txBody>
      </p:sp>
      <p:sp>
        <p:nvSpPr>
          <p:cNvPr id="4" name="Title 1">
            <a:extLst>
              <a:ext uri="{FF2B5EF4-FFF2-40B4-BE49-F238E27FC236}">
                <a16:creationId xmlns:a16="http://schemas.microsoft.com/office/drawing/2014/main" id="{FD2D9B6F-D482-4976-BD2A-61A740DC04DF}"/>
              </a:ext>
            </a:extLst>
          </p:cNvPr>
          <p:cNvSpPr txBox="1">
            <a:spLocks/>
          </p:cNvSpPr>
          <p:nvPr/>
        </p:nvSpPr>
        <p:spPr>
          <a:xfrm>
            <a:off x="6400800" y="190265"/>
            <a:ext cx="5582654" cy="66677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600" b="1" dirty="0">
                <a:latin typeface="Calibri" panose="020F0502020204030204" pitchFamily="34" charset="0"/>
                <a:ea typeface="DFKai-SB" panose="03000509000000000000" pitchFamily="65" charset="-120"/>
                <a:cs typeface="Calibri" panose="020F0502020204030204" pitchFamily="34" charset="0"/>
              </a:rPr>
              <a:t>A Life that praises God</a:t>
            </a:r>
          </a:p>
          <a:p>
            <a:pPr algn="ctr"/>
            <a:endParaRPr lang="en-US" sz="4800" b="1" dirty="0">
              <a:latin typeface="Calibri" panose="020F0502020204030204" pitchFamily="34" charset="0"/>
              <a:ea typeface="DFKai-SB" panose="03000509000000000000" pitchFamily="65" charset="-120"/>
              <a:cs typeface="Calibri" panose="020F0502020204030204" pitchFamily="34" charset="0"/>
            </a:endParaRPr>
          </a:p>
        </p:txBody>
      </p:sp>
      <p:sp>
        <p:nvSpPr>
          <p:cNvPr id="5" name="Content Placeholder 2">
            <a:extLst>
              <a:ext uri="{FF2B5EF4-FFF2-40B4-BE49-F238E27FC236}">
                <a16:creationId xmlns:a16="http://schemas.microsoft.com/office/drawing/2014/main" id="{42B2111C-EA08-4C50-BBBA-FADEEDF3338F}"/>
              </a:ext>
            </a:extLst>
          </p:cNvPr>
          <p:cNvSpPr txBox="1">
            <a:spLocks/>
          </p:cNvSpPr>
          <p:nvPr/>
        </p:nvSpPr>
        <p:spPr>
          <a:xfrm>
            <a:off x="6210300" y="1295400"/>
            <a:ext cx="5773153" cy="52401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endParaRPr>
          </a:p>
        </p:txBody>
      </p:sp>
    </p:spTree>
    <p:extLst>
      <p:ext uri="{BB962C8B-B14F-4D97-AF65-F5344CB8AC3E}">
        <p14:creationId xmlns:p14="http://schemas.microsoft.com/office/powerpoint/2010/main" val="2675606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AA4F-71F0-44C9-AD9D-F6BCCE40EB8F}"/>
              </a:ext>
            </a:extLst>
          </p:cNvPr>
          <p:cNvSpPr>
            <a:spLocks noGrp="1"/>
          </p:cNvSpPr>
          <p:nvPr>
            <p:ph type="title"/>
          </p:nvPr>
        </p:nvSpPr>
        <p:spPr>
          <a:xfrm>
            <a:off x="208547" y="138932"/>
            <a:ext cx="5582654" cy="6284495"/>
          </a:xfrm>
        </p:spPr>
        <p:txBody>
          <a:bodyPr anchor="t">
            <a:normAutofit/>
          </a:bodyPr>
          <a:lstStyle/>
          <a:p>
            <a:pPr algn="ctr">
              <a:lnSpc>
                <a:spcPct val="100000"/>
              </a:lnSpc>
              <a:spcBef>
                <a:spcPts val="1200"/>
              </a:spcBef>
              <a:spcAft>
                <a:spcPts val="1200"/>
              </a:spcAft>
            </a:pPr>
            <a:r>
              <a:rPr lang="zh-TW" altLang="en-US" sz="4000" dirty="0">
                <a:latin typeface="HanWangWCL02" panose="02020600000000000000" pitchFamily="18" charset="-120"/>
                <a:ea typeface="HanWangWCL02" panose="02020600000000000000" pitchFamily="18" charset="-120"/>
              </a:rPr>
              <a:t>讚美神的人生</a:t>
            </a:r>
            <a:br>
              <a:rPr lang="en-US" altLang="zh-TW" sz="4000" dirty="0">
                <a:latin typeface="HanWangWCL02" panose="02020600000000000000" pitchFamily="18" charset="-120"/>
                <a:ea typeface="HanWangWCL02" panose="02020600000000000000" pitchFamily="18" charset="-120"/>
              </a:rPr>
            </a:br>
            <a:br>
              <a:rPr lang="en-US" altLang="zh-TW" sz="4000" dirty="0">
                <a:latin typeface="HanWangWCL02" panose="02020600000000000000" pitchFamily="18" charset="-120"/>
                <a:ea typeface="HanWangWCL02" panose="02020600000000000000" pitchFamily="18" charset="-120"/>
              </a:rPr>
            </a:br>
            <a:r>
              <a:rPr lang="zh-TW" altLang="en-US" sz="4000" dirty="0">
                <a:latin typeface="HanWangWCL02" panose="02020600000000000000" pitchFamily="18" charset="-120"/>
                <a:ea typeface="HanWangWCL02" panose="02020600000000000000" pitchFamily="18" charset="-120"/>
              </a:rPr>
              <a:t>感恩的人生</a:t>
            </a:r>
            <a:br>
              <a:rPr lang="en-US" altLang="zh-TW" sz="4000" dirty="0">
                <a:latin typeface="HanWangWCL02" panose="02020600000000000000" pitchFamily="18" charset="-120"/>
                <a:ea typeface="HanWangWCL02" panose="02020600000000000000" pitchFamily="18" charset="-120"/>
              </a:rPr>
            </a:br>
            <a:br>
              <a:rPr lang="en-US" altLang="zh-TW" sz="4000" dirty="0">
                <a:latin typeface="HanWangWCL02" panose="02020600000000000000" pitchFamily="18" charset="-120"/>
                <a:ea typeface="HanWangWCL02" panose="02020600000000000000" pitchFamily="18" charset="-120"/>
              </a:rPr>
            </a:br>
            <a:br>
              <a:rPr lang="en-US" altLang="zh-TW" sz="4000" dirty="0">
                <a:latin typeface="HanWangWCL02" panose="02020600000000000000" pitchFamily="18" charset="-120"/>
                <a:ea typeface="HanWangWCL02" panose="02020600000000000000" pitchFamily="18" charset="-120"/>
              </a:rPr>
            </a:br>
            <a:endParaRPr lang="en-US" sz="4000" dirty="0">
              <a:latin typeface="HanWangWCL02" panose="02020600000000000000" pitchFamily="18" charset="-120"/>
              <a:ea typeface="HanWangWCL02" panose="02020600000000000000" pitchFamily="18" charset="-120"/>
            </a:endParaRPr>
          </a:p>
        </p:txBody>
      </p:sp>
      <p:sp>
        <p:nvSpPr>
          <p:cNvPr id="4" name="Title 1">
            <a:extLst>
              <a:ext uri="{FF2B5EF4-FFF2-40B4-BE49-F238E27FC236}">
                <a16:creationId xmlns:a16="http://schemas.microsoft.com/office/drawing/2014/main" id="{FD2D9B6F-D482-4976-BD2A-61A740DC04DF}"/>
              </a:ext>
            </a:extLst>
          </p:cNvPr>
          <p:cNvSpPr txBox="1">
            <a:spLocks/>
          </p:cNvSpPr>
          <p:nvPr/>
        </p:nvSpPr>
        <p:spPr>
          <a:xfrm>
            <a:off x="6400800" y="190265"/>
            <a:ext cx="5582654" cy="66677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600" b="1" dirty="0">
                <a:latin typeface="Calibri" panose="020F0502020204030204" pitchFamily="34" charset="0"/>
                <a:ea typeface="DFKai-SB" panose="03000509000000000000" pitchFamily="65" charset="-120"/>
                <a:cs typeface="Calibri" panose="020F0502020204030204" pitchFamily="34" charset="0"/>
              </a:rPr>
              <a:t>A Life that praises God</a:t>
            </a:r>
          </a:p>
          <a:p>
            <a:pPr algn="ctr"/>
            <a:endParaRPr lang="en-US" sz="4800" b="1" dirty="0">
              <a:latin typeface="Calibri" panose="020F0502020204030204" pitchFamily="34" charset="0"/>
              <a:ea typeface="DFKai-SB" panose="03000509000000000000" pitchFamily="65" charset="-120"/>
              <a:cs typeface="Calibri" panose="020F0502020204030204" pitchFamily="34" charset="0"/>
            </a:endParaRPr>
          </a:p>
          <a:p>
            <a:pPr algn="ctr"/>
            <a:r>
              <a:rPr lang="en-US" sz="3600" b="1" dirty="0">
                <a:latin typeface="Calibri" panose="020F0502020204030204" pitchFamily="34" charset="0"/>
                <a:ea typeface="DFKai-SB" panose="03000509000000000000" pitchFamily="65" charset="-120"/>
                <a:cs typeface="Calibri" panose="020F0502020204030204" pitchFamily="34" charset="0"/>
              </a:rPr>
              <a:t>A Life that is thankful</a:t>
            </a:r>
          </a:p>
          <a:p>
            <a:pPr algn="ctr"/>
            <a:endParaRPr lang="en-US" sz="4800" b="1" dirty="0">
              <a:latin typeface="Calibri" panose="020F0502020204030204" pitchFamily="34" charset="0"/>
              <a:ea typeface="DFKai-SB" panose="03000509000000000000" pitchFamily="65" charset="-120"/>
              <a:cs typeface="Calibri" panose="020F0502020204030204" pitchFamily="34" charset="0"/>
            </a:endParaRPr>
          </a:p>
        </p:txBody>
      </p:sp>
      <p:sp>
        <p:nvSpPr>
          <p:cNvPr id="5" name="Content Placeholder 2">
            <a:extLst>
              <a:ext uri="{FF2B5EF4-FFF2-40B4-BE49-F238E27FC236}">
                <a16:creationId xmlns:a16="http://schemas.microsoft.com/office/drawing/2014/main" id="{42B2111C-EA08-4C50-BBBA-FADEEDF3338F}"/>
              </a:ext>
            </a:extLst>
          </p:cNvPr>
          <p:cNvSpPr txBox="1">
            <a:spLocks/>
          </p:cNvSpPr>
          <p:nvPr/>
        </p:nvSpPr>
        <p:spPr>
          <a:xfrm>
            <a:off x="6210300" y="1295400"/>
            <a:ext cx="5773153" cy="52401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endParaRPr>
          </a:p>
        </p:txBody>
      </p:sp>
    </p:spTree>
    <p:extLst>
      <p:ext uri="{BB962C8B-B14F-4D97-AF65-F5344CB8AC3E}">
        <p14:creationId xmlns:p14="http://schemas.microsoft.com/office/powerpoint/2010/main" val="2265560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AA4F-71F0-44C9-AD9D-F6BCCE40EB8F}"/>
              </a:ext>
            </a:extLst>
          </p:cNvPr>
          <p:cNvSpPr>
            <a:spLocks noGrp="1"/>
          </p:cNvSpPr>
          <p:nvPr>
            <p:ph type="title"/>
          </p:nvPr>
        </p:nvSpPr>
        <p:spPr>
          <a:xfrm>
            <a:off x="208547" y="138932"/>
            <a:ext cx="5582654" cy="6284495"/>
          </a:xfrm>
        </p:spPr>
        <p:txBody>
          <a:bodyPr anchor="t">
            <a:normAutofit/>
          </a:bodyPr>
          <a:lstStyle/>
          <a:p>
            <a:pPr algn="ctr">
              <a:lnSpc>
                <a:spcPct val="100000"/>
              </a:lnSpc>
              <a:spcBef>
                <a:spcPts val="1200"/>
              </a:spcBef>
              <a:spcAft>
                <a:spcPts val="1200"/>
              </a:spcAft>
            </a:pPr>
            <a:r>
              <a:rPr lang="zh-TW" altLang="en-US" sz="4000" dirty="0">
                <a:latin typeface="HanWangWCL02" panose="02020600000000000000" pitchFamily="18" charset="-120"/>
                <a:ea typeface="HanWangWCL02" panose="02020600000000000000" pitchFamily="18" charset="-120"/>
              </a:rPr>
              <a:t>讚美神的人生</a:t>
            </a:r>
            <a:br>
              <a:rPr lang="en-US" altLang="zh-TW" sz="4000" dirty="0">
                <a:latin typeface="HanWangWCL02" panose="02020600000000000000" pitchFamily="18" charset="-120"/>
                <a:ea typeface="HanWangWCL02" panose="02020600000000000000" pitchFamily="18" charset="-120"/>
              </a:rPr>
            </a:br>
            <a:br>
              <a:rPr lang="en-US" altLang="zh-TW" sz="4000" dirty="0">
                <a:latin typeface="HanWangWCL02" panose="02020600000000000000" pitchFamily="18" charset="-120"/>
                <a:ea typeface="HanWangWCL02" panose="02020600000000000000" pitchFamily="18" charset="-120"/>
              </a:rPr>
            </a:br>
            <a:r>
              <a:rPr lang="zh-TW" altLang="en-US" sz="4000" dirty="0">
                <a:latin typeface="HanWangWCL02" panose="02020600000000000000" pitchFamily="18" charset="-120"/>
                <a:ea typeface="HanWangWCL02" panose="02020600000000000000" pitchFamily="18" charset="-120"/>
              </a:rPr>
              <a:t>感恩的人生</a:t>
            </a:r>
            <a:br>
              <a:rPr lang="en-US" altLang="zh-TW" sz="4000" dirty="0">
                <a:latin typeface="HanWangWCL02" panose="02020600000000000000" pitchFamily="18" charset="-120"/>
                <a:ea typeface="HanWangWCL02" panose="02020600000000000000" pitchFamily="18" charset="-120"/>
              </a:rPr>
            </a:br>
            <a:br>
              <a:rPr lang="en-US" altLang="zh-TW" sz="4000" dirty="0">
                <a:latin typeface="HanWangWCL02" panose="02020600000000000000" pitchFamily="18" charset="-120"/>
                <a:ea typeface="HanWangWCL02" panose="02020600000000000000" pitchFamily="18" charset="-120"/>
              </a:rPr>
            </a:br>
            <a:r>
              <a:rPr lang="zh-TW" altLang="en-US" sz="4000" dirty="0">
                <a:latin typeface="HanWangWCL02" panose="02020600000000000000" pitchFamily="18" charset="-120"/>
                <a:ea typeface="HanWangWCL02" panose="02020600000000000000" pitchFamily="18" charset="-120"/>
              </a:rPr>
              <a:t>因敬畏神而彼此順服</a:t>
            </a:r>
            <a:br>
              <a:rPr lang="en-US" altLang="zh-TW" sz="4000" dirty="0">
                <a:latin typeface="HanWangWCL02" panose="02020600000000000000" pitchFamily="18" charset="-120"/>
                <a:ea typeface="HanWangWCL02" panose="02020600000000000000" pitchFamily="18" charset="-120"/>
              </a:rPr>
            </a:br>
            <a:r>
              <a:rPr lang="zh-TW" altLang="en-US" sz="4000" dirty="0">
                <a:latin typeface="HanWangWCL02" panose="02020600000000000000" pitchFamily="18" charset="-120"/>
                <a:ea typeface="HanWangWCL02" panose="02020600000000000000" pitchFamily="18" charset="-120"/>
              </a:rPr>
              <a:t>的人生</a:t>
            </a:r>
            <a:br>
              <a:rPr lang="en-US" altLang="zh-TW" sz="4000" dirty="0">
                <a:latin typeface="HanWangWCL02" panose="02020600000000000000" pitchFamily="18" charset="-120"/>
                <a:ea typeface="HanWangWCL02" panose="02020600000000000000" pitchFamily="18" charset="-120"/>
              </a:rPr>
            </a:br>
            <a:br>
              <a:rPr lang="en-US" altLang="zh-TW" sz="4000" dirty="0">
                <a:latin typeface="HanWangWCL02" panose="02020600000000000000" pitchFamily="18" charset="-120"/>
                <a:ea typeface="HanWangWCL02" panose="02020600000000000000" pitchFamily="18" charset="-120"/>
              </a:rPr>
            </a:br>
            <a:endParaRPr lang="en-US" sz="4000" dirty="0">
              <a:latin typeface="HanWangWCL02" panose="02020600000000000000" pitchFamily="18" charset="-120"/>
              <a:ea typeface="HanWangWCL02" panose="02020600000000000000" pitchFamily="18" charset="-120"/>
            </a:endParaRPr>
          </a:p>
        </p:txBody>
      </p:sp>
      <p:sp>
        <p:nvSpPr>
          <p:cNvPr id="4" name="Title 1">
            <a:extLst>
              <a:ext uri="{FF2B5EF4-FFF2-40B4-BE49-F238E27FC236}">
                <a16:creationId xmlns:a16="http://schemas.microsoft.com/office/drawing/2014/main" id="{FD2D9B6F-D482-4976-BD2A-61A740DC04DF}"/>
              </a:ext>
            </a:extLst>
          </p:cNvPr>
          <p:cNvSpPr txBox="1">
            <a:spLocks/>
          </p:cNvSpPr>
          <p:nvPr/>
        </p:nvSpPr>
        <p:spPr>
          <a:xfrm>
            <a:off x="6400800" y="190265"/>
            <a:ext cx="5582654" cy="66677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600" b="1" dirty="0">
                <a:latin typeface="Calibri" panose="020F0502020204030204" pitchFamily="34" charset="0"/>
                <a:ea typeface="DFKai-SB" panose="03000509000000000000" pitchFamily="65" charset="-120"/>
                <a:cs typeface="Calibri" panose="020F0502020204030204" pitchFamily="34" charset="0"/>
              </a:rPr>
              <a:t>A Life that praises God</a:t>
            </a:r>
          </a:p>
          <a:p>
            <a:pPr algn="ctr"/>
            <a:endParaRPr lang="en-US" sz="4800" b="1" dirty="0">
              <a:latin typeface="Calibri" panose="020F0502020204030204" pitchFamily="34" charset="0"/>
              <a:ea typeface="DFKai-SB" panose="03000509000000000000" pitchFamily="65" charset="-120"/>
              <a:cs typeface="Calibri" panose="020F0502020204030204" pitchFamily="34" charset="0"/>
            </a:endParaRPr>
          </a:p>
          <a:p>
            <a:pPr algn="ctr"/>
            <a:r>
              <a:rPr lang="en-US" sz="3600" b="1" dirty="0">
                <a:latin typeface="Calibri" panose="020F0502020204030204" pitchFamily="34" charset="0"/>
                <a:ea typeface="DFKai-SB" panose="03000509000000000000" pitchFamily="65" charset="-120"/>
                <a:cs typeface="Calibri" panose="020F0502020204030204" pitchFamily="34" charset="0"/>
              </a:rPr>
              <a:t>A Life that is thankful</a:t>
            </a:r>
          </a:p>
          <a:p>
            <a:pPr algn="ctr"/>
            <a:endParaRPr lang="en-US" sz="4800" b="1" dirty="0">
              <a:latin typeface="Calibri" panose="020F0502020204030204" pitchFamily="34" charset="0"/>
              <a:ea typeface="DFKai-SB" panose="03000509000000000000" pitchFamily="65" charset="-120"/>
              <a:cs typeface="Calibri" panose="020F0502020204030204" pitchFamily="34" charset="0"/>
            </a:endParaRPr>
          </a:p>
          <a:p>
            <a:pPr algn="ctr"/>
            <a:r>
              <a:rPr lang="en-US" sz="3600" b="1" dirty="0">
                <a:latin typeface="Calibri" panose="020F0502020204030204" pitchFamily="34" charset="0"/>
                <a:ea typeface="DFKai-SB" panose="03000509000000000000" pitchFamily="65" charset="-120"/>
                <a:cs typeface="Calibri" panose="020F0502020204030204" pitchFamily="34" charset="0"/>
              </a:rPr>
              <a:t>A Life that fears God and submit to one another</a:t>
            </a:r>
          </a:p>
          <a:p>
            <a:pPr algn="ctr"/>
            <a:endParaRPr lang="en-US" sz="4800" b="1" dirty="0">
              <a:latin typeface="Calibri" panose="020F0502020204030204" pitchFamily="34" charset="0"/>
              <a:ea typeface="DFKai-SB" panose="03000509000000000000" pitchFamily="65" charset="-120"/>
              <a:cs typeface="Calibri" panose="020F0502020204030204" pitchFamily="34" charset="0"/>
            </a:endParaRPr>
          </a:p>
        </p:txBody>
      </p:sp>
      <p:sp>
        <p:nvSpPr>
          <p:cNvPr id="5" name="Content Placeholder 2">
            <a:extLst>
              <a:ext uri="{FF2B5EF4-FFF2-40B4-BE49-F238E27FC236}">
                <a16:creationId xmlns:a16="http://schemas.microsoft.com/office/drawing/2014/main" id="{42B2111C-EA08-4C50-BBBA-FADEEDF3338F}"/>
              </a:ext>
            </a:extLst>
          </p:cNvPr>
          <p:cNvSpPr txBox="1">
            <a:spLocks/>
          </p:cNvSpPr>
          <p:nvPr/>
        </p:nvSpPr>
        <p:spPr>
          <a:xfrm>
            <a:off x="6210300" y="1295400"/>
            <a:ext cx="5773153" cy="52401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endParaRPr>
          </a:p>
        </p:txBody>
      </p:sp>
    </p:spTree>
    <p:extLst>
      <p:ext uri="{BB962C8B-B14F-4D97-AF65-F5344CB8AC3E}">
        <p14:creationId xmlns:p14="http://schemas.microsoft.com/office/powerpoint/2010/main" val="2528451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AA4F-71F0-44C9-AD9D-F6BCCE40EB8F}"/>
              </a:ext>
            </a:extLst>
          </p:cNvPr>
          <p:cNvSpPr>
            <a:spLocks noGrp="1"/>
          </p:cNvSpPr>
          <p:nvPr>
            <p:ph type="title"/>
          </p:nvPr>
        </p:nvSpPr>
        <p:spPr>
          <a:xfrm>
            <a:off x="208547" y="138932"/>
            <a:ext cx="5582654" cy="1325563"/>
          </a:xfrm>
        </p:spPr>
        <p:txBody>
          <a:bodyPr anchor="t">
            <a:normAutofit/>
          </a:bodyPr>
          <a:lstStyle/>
          <a:p>
            <a:pPr algn="ctr"/>
            <a:r>
              <a:rPr lang="zh-TW" altLang="en-US" sz="4000" dirty="0">
                <a:latin typeface="HanWangWCL02" panose="02020600000000000000" pitchFamily="18" charset="-120"/>
                <a:ea typeface="HanWangWCL02" panose="02020600000000000000" pitchFamily="18" charset="-120"/>
              </a:rPr>
              <a:t>以弗所書 </a:t>
            </a:r>
            <a:r>
              <a:rPr lang="en-US" altLang="zh-TW" sz="4000" dirty="0">
                <a:latin typeface="HanWangWCL02" panose="02020600000000000000" pitchFamily="18" charset="-120"/>
                <a:ea typeface="HanWangWCL02" panose="02020600000000000000" pitchFamily="18" charset="-120"/>
              </a:rPr>
              <a:t>5:15-21</a:t>
            </a:r>
            <a:endParaRPr lang="en-US" sz="4000" dirty="0">
              <a:latin typeface="HanWangWCL02" panose="02020600000000000000" pitchFamily="18" charset="-120"/>
              <a:ea typeface="HanWangWCL02" panose="02020600000000000000" pitchFamily="18" charset="-120"/>
            </a:endParaRPr>
          </a:p>
        </p:txBody>
      </p:sp>
      <p:sp>
        <p:nvSpPr>
          <p:cNvPr id="3" name="Content Placeholder 2">
            <a:extLst>
              <a:ext uri="{FF2B5EF4-FFF2-40B4-BE49-F238E27FC236}">
                <a16:creationId xmlns:a16="http://schemas.microsoft.com/office/drawing/2014/main" id="{C19EF0FC-538D-4C55-819D-8CF23A657FC7}"/>
              </a:ext>
            </a:extLst>
          </p:cNvPr>
          <p:cNvSpPr>
            <a:spLocks noGrp="1"/>
          </p:cNvSpPr>
          <p:nvPr>
            <p:ph idx="1"/>
          </p:nvPr>
        </p:nvSpPr>
        <p:spPr>
          <a:xfrm>
            <a:off x="208547" y="882346"/>
            <a:ext cx="5582653" cy="5975653"/>
          </a:xfrm>
        </p:spPr>
        <p:txBody>
          <a:bodyPr>
            <a:normAutofit/>
          </a:bodyPr>
          <a:lstStyle/>
          <a:p>
            <a:pPr marL="0" indent="0">
              <a:lnSpc>
                <a:spcPct val="100000"/>
              </a:lnSpc>
              <a:spcBef>
                <a:spcPts val="0"/>
              </a:spcBef>
              <a:buNone/>
            </a:pPr>
            <a:r>
              <a:rPr lang="zh-TW" altLang="en-US" sz="3200" b="1" dirty="0">
                <a:solidFill>
                  <a:srgbClr val="FFFF00"/>
                </a:solidFill>
                <a:latin typeface="Garamond" panose="02020404030301010803" pitchFamily="18" charset="0"/>
                <a:ea typeface="DFKai-SB" panose="03000509000000000000" pitchFamily="65" charset="-120"/>
              </a:rPr>
              <a:t>「</a:t>
            </a:r>
            <a:r>
              <a:rPr lang="en-US" altLang="zh-TW" sz="3200" b="1" dirty="0">
                <a:latin typeface="Garamond" panose="02020404030301010803" pitchFamily="18" charset="0"/>
                <a:ea typeface="DFKai-SB" panose="03000509000000000000" pitchFamily="65" charset="-120"/>
              </a:rPr>
              <a:t>15</a:t>
            </a:r>
            <a:r>
              <a:rPr lang="en-US" altLang="zh-TW" sz="3200" b="1" dirty="0">
                <a:solidFill>
                  <a:srgbClr val="FFFF00"/>
                </a:solidFill>
                <a:latin typeface="Garamond" panose="02020404030301010803" pitchFamily="18" charset="0"/>
                <a:ea typeface="DFKai-SB" panose="03000509000000000000" pitchFamily="65" charset="-120"/>
              </a:rPr>
              <a:t> </a:t>
            </a:r>
            <a:r>
              <a:rPr lang="zh-TW" altLang="en-US" sz="3200" b="1" dirty="0">
                <a:solidFill>
                  <a:srgbClr val="FFFF00"/>
                </a:solidFill>
                <a:latin typeface="Garamond" panose="02020404030301010803" pitchFamily="18" charset="0"/>
                <a:ea typeface="DFKai-SB" panose="03000509000000000000" pitchFamily="65" charset="-120"/>
              </a:rPr>
              <a:t>你們要謹慎行事，不要像愚昧人，當像智慧人。</a:t>
            </a:r>
            <a:r>
              <a:rPr lang="en-US" altLang="zh-TW" sz="3200" b="1" dirty="0">
                <a:latin typeface="Garamond" panose="02020404030301010803" pitchFamily="18" charset="0"/>
                <a:ea typeface="DFKai-SB" panose="03000509000000000000" pitchFamily="65" charset="-120"/>
              </a:rPr>
              <a:t>16</a:t>
            </a:r>
            <a:r>
              <a:rPr lang="en-US" altLang="zh-TW" sz="3200" b="1" dirty="0">
                <a:solidFill>
                  <a:srgbClr val="FFFF00"/>
                </a:solidFill>
                <a:latin typeface="Garamond" panose="02020404030301010803" pitchFamily="18" charset="0"/>
                <a:ea typeface="DFKai-SB" panose="03000509000000000000" pitchFamily="65" charset="-120"/>
              </a:rPr>
              <a:t> </a:t>
            </a:r>
            <a:r>
              <a:rPr lang="zh-TW" altLang="en-US" sz="3200" b="1" dirty="0">
                <a:solidFill>
                  <a:srgbClr val="FFFF00"/>
                </a:solidFill>
                <a:latin typeface="Garamond" panose="02020404030301010803" pitchFamily="18" charset="0"/>
                <a:ea typeface="DFKai-SB" panose="03000509000000000000" pitchFamily="65" charset="-120"/>
              </a:rPr>
              <a:t>要愛惜光陰，因為現今的世代邪惡。</a:t>
            </a:r>
            <a:r>
              <a:rPr lang="en-US" altLang="zh-TW" sz="3200" b="1" dirty="0">
                <a:latin typeface="Garamond" panose="02020404030301010803" pitchFamily="18" charset="0"/>
                <a:ea typeface="DFKai-SB" panose="03000509000000000000" pitchFamily="65" charset="-120"/>
              </a:rPr>
              <a:t>17</a:t>
            </a:r>
            <a:r>
              <a:rPr lang="en-US" altLang="zh-TW" sz="3200" b="1" dirty="0">
                <a:solidFill>
                  <a:srgbClr val="FFFF00"/>
                </a:solidFill>
                <a:latin typeface="Garamond" panose="02020404030301010803" pitchFamily="18" charset="0"/>
                <a:ea typeface="DFKai-SB" panose="03000509000000000000" pitchFamily="65" charset="-120"/>
              </a:rPr>
              <a:t> </a:t>
            </a:r>
            <a:r>
              <a:rPr lang="zh-TW" altLang="en-US" sz="3200" b="1" dirty="0">
                <a:solidFill>
                  <a:srgbClr val="FFFF00"/>
                </a:solidFill>
                <a:latin typeface="Garamond" panose="02020404030301010803" pitchFamily="18" charset="0"/>
                <a:ea typeface="DFKai-SB" panose="03000509000000000000" pitchFamily="65" charset="-120"/>
              </a:rPr>
              <a:t>不要作糊塗人，要明白主的旨意如何。</a:t>
            </a:r>
            <a:r>
              <a:rPr lang="en-US" altLang="zh-TW" sz="3200" b="1" dirty="0">
                <a:latin typeface="Garamond" panose="02020404030301010803" pitchFamily="18" charset="0"/>
                <a:ea typeface="DFKai-SB" panose="03000509000000000000" pitchFamily="65" charset="-120"/>
              </a:rPr>
              <a:t>18</a:t>
            </a:r>
            <a:r>
              <a:rPr lang="en-US" altLang="zh-TW" sz="3200" b="1" dirty="0">
                <a:solidFill>
                  <a:srgbClr val="FFFF00"/>
                </a:solidFill>
                <a:latin typeface="Garamond" panose="02020404030301010803" pitchFamily="18" charset="0"/>
                <a:ea typeface="DFKai-SB" panose="03000509000000000000" pitchFamily="65" charset="-120"/>
              </a:rPr>
              <a:t> </a:t>
            </a:r>
            <a:r>
              <a:rPr lang="zh-TW" altLang="en-US" sz="3200" b="1" dirty="0">
                <a:solidFill>
                  <a:srgbClr val="FFFF00"/>
                </a:solidFill>
                <a:latin typeface="Garamond" panose="02020404030301010803" pitchFamily="18" charset="0"/>
                <a:ea typeface="DFKai-SB" panose="03000509000000000000" pitchFamily="65" charset="-120"/>
              </a:rPr>
              <a:t>不要醉酒，酒能使人放蕩；乃要被聖靈充滿。</a:t>
            </a:r>
            <a:r>
              <a:rPr lang="en-US" altLang="zh-TW" sz="3200" b="1" dirty="0">
                <a:latin typeface="Garamond" panose="02020404030301010803" pitchFamily="18" charset="0"/>
                <a:ea typeface="DFKai-SB" panose="03000509000000000000" pitchFamily="65" charset="-120"/>
              </a:rPr>
              <a:t>19</a:t>
            </a:r>
            <a:r>
              <a:rPr lang="en-US" altLang="zh-TW" sz="3200" b="1" dirty="0">
                <a:solidFill>
                  <a:srgbClr val="FFFF00"/>
                </a:solidFill>
                <a:latin typeface="Garamond" panose="02020404030301010803" pitchFamily="18" charset="0"/>
                <a:ea typeface="DFKai-SB" panose="03000509000000000000" pitchFamily="65" charset="-120"/>
              </a:rPr>
              <a:t> </a:t>
            </a:r>
            <a:r>
              <a:rPr lang="zh-TW" altLang="en-US" sz="3200" b="1" dirty="0">
                <a:solidFill>
                  <a:srgbClr val="FFFF00"/>
                </a:solidFill>
                <a:latin typeface="Garamond" panose="02020404030301010803" pitchFamily="18" charset="0"/>
                <a:ea typeface="DFKai-SB" panose="03000509000000000000" pitchFamily="65" charset="-120"/>
              </a:rPr>
              <a:t>當用詩章、頌詞、靈歌、彼此對說，口唱心和的讚美主。</a:t>
            </a:r>
            <a:r>
              <a:rPr lang="en-US" altLang="zh-TW" sz="3200" b="1" dirty="0">
                <a:latin typeface="Garamond" panose="02020404030301010803" pitchFamily="18" charset="0"/>
                <a:ea typeface="DFKai-SB" panose="03000509000000000000" pitchFamily="65" charset="-120"/>
              </a:rPr>
              <a:t>20</a:t>
            </a:r>
            <a:r>
              <a:rPr lang="en-US" altLang="zh-TW" sz="3200" b="1" dirty="0">
                <a:solidFill>
                  <a:srgbClr val="FFFF00"/>
                </a:solidFill>
                <a:latin typeface="Garamond" panose="02020404030301010803" pitchFamily="18" charset="0"/>
                <a:ea typeface="DFKai-SB" panose="03000509000000000000" pitchFamily="65" charset="-120"/>
              </a:rPr>
              <a:t> </a:t>
            </a:r>
            <a:r>
              <a:rPr lang="zh-TW" altLang="en-US" sz="3200" b="1" dirty="0">
                <a:solidFill>
                  <a:srgbClr val="FFFF00"/>
                </a:solidFill>
                <a:latin typeface="Garamond" panose="02020404030301010803" pitchFamily="18" charset="0"/>
                <a:ea typeface="DFKai-SB" panose="03000509000000000000" pitchFamily="65" charset="-120"/>
              </a:rPr>
              <a:t>凡事要奉我們主耶穌基督的名常常感謝父神。</a:t>
            </a:r>
            <a:r>
              <a:rPr lang="en-US" altLang="zh-TW" sz="3200" b="1" dirty="0">
                <a:latin typeface="Garamond" panose="02020404030301010803" pitchFamily="18" charset="0"/>
                <a:ea typeface="DFKai-SB" panose="03000509000000000000" pitchFamily="65" charset="-120"/>
              </a:rPr>
              <a:t>21</a:t>
            </a:r>
            <a:r>
              <a:rPr lang="en-US" altLang="zh-TW" sz="3200" b="1" dirty="0">
                <a:solidFill>
                  <a:srgbClr val="FFFF00"/>
                </a:solidFill>
                <a:latin typeface="Garamond" panose="02020404030301010803" pitchFamily="18" charset="0"/>
                <a:ea typeface="DFKai-SB" panose="03000509000000000000" pitchFamily="65" charset="-120"/>
              </a:rPr>
              <a:t> </a:t>
            </a:r>
            <a:r>
              <a:rPr lang="zh-TW" altLang="en-US" sz="3200" b="1" dirty="0">
                <a:solidFill>
                  <a:srgbClr val="FFFF00"/>
                </a:solidFill>
                <a:latin typeface="Garamond" panose="02020404030301010803" pitchFamily="18" charset="0"/>
                <a:ea typeface="DFKai-SB" panose="03000509000000000000" pitchFamily="65" charset="-120"/>
              </a:rPr>
              <a:t>又當存敬畏基督的心，彼此順服。 」</a:t>
            </a:r>
            <a:endParaRPr lang="en-US" sz="3200" b="1" dirty="0">
              <a:solidFill>
                <a:srgbClr val="FFFF99"/>
              </a:solidFill>
              <a:latin typeface="Garamond" panose="02020404030301010803" pitchFamily="18" charset="0"/>
              <a:ea typeface="DFKai-SB" panose="03000509000000000000" pitchFamily="65" charset="-120"/>
            </a:endParaRPr>
          </a:p>
          <a:p>
            <a:pPr marL="0" indent="0">
              <a:lnSpc>
                <a:spcPct val="100000"/>
              </a:lnSpc>
              <a:spcBef>
                <a:spcPts val="0"/>
              </a:spcBef>
              <a:buNone/>
            </a:pPr>
            <a:endParaRPr lang="en-US" sz="3200" b="1" dirty="0">
              <a:solidFill>
                <a:srgbClr val="FFFF99"/>
              </a:solidFill>
              <a:latin typeface="Garamond" panose="02020404030301010803" pitchFamily="18" charset="0"/>
              <a:ea typeface="DFKai-SB" panose="03000509000000000000" pitchFamily="65" charset="-120"/>
            </a:endParaRPr>
          </a:p>
          <a:p>
            <a:pPr>
              <a:lnSpc>
                <a:spcPct val="100000"/>
              </a:lnSpc>
              <a:spcBef>
                <a:spcPts val="0"/>
              </a:spcBef>
            </a:pPr>
            <a:endParaRPr lang="en-US" sz="3200" b="1" dirty="0">
              <a:solidFill>
                <a:srgbClr val="FFFF99"/>
              </a:solidFill>
              <a:latin typeface="Garamond" panose="02020404030301010803" pitchFamily="18" charset="0"/>
              <a:ea typeface="DFKai-SB" panose="03000509000000000000" pitchFamily="65" charset="-120"/>
            </a:endParaRPr>
          </a:p>
        </p:txBody>
      </p:sp>
      <p:sp>
        <p:nvSpPr>
          <p:cNvPr id="4" name="Title 1">
            <a:extLst>
              <a:ext uri="{FF2B5EF4-FFF2-40B4-BE49-F238E27FC236}">
                <a16:creationId xmlns:a16="http://schemas.microsoft.com/office/drawing/2014/main" id="{FD2D9B6F-D482-4976-BD2A-61A740DC04DF}"/>
              </a:ext>
            </a:extLst>
          </p:cNvPr>
          <p:cNvSpPr txBox="1">
            <a:spLocks/>
          </p:cNvSpPr>
          <p:nvPr/>
        </p:nvSpPr>
        <p:spPr>
          <a:xfrm>
            <a:off x="6400800" y="190265"/>
            <a:ext cx="5582654"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600" b="1" dirty="0">
                <a:latin typeface="Calibri" panose="020F0502020204030204" pitchFamily="34" charset="0"/>
                <a:ea typeface="DFKai-SB" panose="03000509000000000000" pitchFamily="65" charset="-120"/>
                <a:cs typeface="Calibri" panose="020F0502020204030204" pitchFamily="34" charset="0"/>
              </a:rPr>
              <a:t>Ephesians 5:15-21</a:t>
            </a:r>
            <a:endParaRPr lang="en-US" sz="3600" b="1" dirty="0">
              <a:latin typeface="Calibri" panose="020F0502020204030204" pitchFamily="34" charset="0"/>
              <a:ea typeface="DFKai-SB" panose="03000509000000000000" pitchFamily="65" charset="-120"/>
              <a:cs typeface="Calibri" panose="020F0502020204030204" pitchFamily="34" charset="0"/>
            </a:endParaRPr>
          </a:p>
        </p:txBody>
      </p:sp>
      <p:sp>
        <p:nvSpPr>
          <p:cNvPr id="5" name="Content Placeholder 2">
            <a:extLst>
              <a:ext uri="{FF2B5EF4-FFF2-40B4-BE49-F238E27FC236}">
                <a16:creationId xmlns:a16="http://schemas.microsoft.com/office/drawing/2014/main" id="{42B2111C-EA08-4C50-BBBA-FADEEDF3338F}"/>
              </a:ext>
            </a:extLst>
          </p:cNvPr>
          <p:cNvSpPr txBox="1">
            <a:spLocks/>
          </p:cNvSpPr>
          <p:nvPr/>
        </p:nvSpPr>
        <p:spPr>
          <a:xfrm>
            <a:off x="6096000" y="737970"/>
            <a:ext cx="6022206" cy="58601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rPr>
              <a:t>“</a:t>
            </a:r>
            <a:r>
              <a:rPr lang="en-US" b="1" dirty="0">
                <a:latin typeface="Calibri" panose="020F0502020204030204" pitchFamily="34" charset="0"/>
                <a:cs typeface="Calibri" panose="020F0502020204030204" pitchFamily="34" charset="0"/>
              </a:rPr>
              <a:t>15</a:t>
            </a:r>
            <a:r>
              <a:rPr lang="en-US" b="1" dirty="0">
                <a:solidFill>
                  <a:srgbClr val="FFFF00"/>
                </a:solidFill>
                <a:latin typeface="Calibri" panose="020F0502020204030204" pitchFamily="34" charset="0"/>
                <a:cs typeface="Calibri" panose="020F0502020204030204" pitchFamily="34" charset="0"/>
              </a:rPr>
              <a:t> Look carefully then how you walk, not as unwise but as wise, </a:t>
            </a:r>
            <a:r>
              <a:rPr lang="en-US" b="1" dirty="0">
                <a:latin typeface="Calibri" panose="020F0502020204030204" pitchFamily="34" charset="0"/>
                <a:cs typeface="Calibri" panose="020F0502020204030204" pitchFamily="34" charset="0"/>
              </a:rPr>
              <a:t>16</a:t>
            </a:r>
            <a:r>
              <a:rPr lang="en-US" b="1" dirty="0">
                <a:solidFill>
                  <a:srgbClr val="FFFF00"/>
                </a:solidFill>
                <a:latin typeface="Calibri" panose="020F0502020204030204" pitchFamily="34" charset="0"/>
                <a:cs typeface="Calibri" panose="020F0502020204030204" pitchFamily="34" charset="0"/>
              </a:rPr>
              <a:t> making the best use of the time, because the days are evil. </a:t>
            </a:r>
            <a:r>
              <a:rPr lang="en-US" b="1" dirty="0">
                <a:latin typeface="Calibri" panose="020F0502020204030204" pitchFamily="34" charset="0"/>
                <a:cs typeface="Calibri" panose="020F0502020204030204" pitchFamily="34" charset="0"/>
              </a:rPr>
              <a:t>17</a:t>
            </a:r>
            <a:r>
              <a:rPr lang="en-US" b="1" dirty="0">
                <a:solidFill>
                  <a:srgbClr val="FFFF00"/>
                </a:solidFill>
                <a:latin typeface="Calibri" panose="020F0502020204030204" pitchFamily="34" charset="0"/>
                <a:cs typeface="Calibri" panose="020F0502020204030204" pitchFamily="34" charset="0"/>
              </a:rPr>
              <a:t> Therefore do not be foolish, but understand what the will of the Lord is. </a:t>
            </a:r>
            <a:r>
              <a:rPr lang="en-US" b="1" dirty="0">
                <a:latin typeface="Calibri" panose="020F0502020204030204" pitchFamily="34" charset="0"/>
                <a:cs typeface="Calibri" panose="020F0502020204030204" pitchFamily="34" charset="0"/>
              </a:rPr>
              <a:t>18</a:t>
            </a:r>
            <a:r>
              <a:rPr lang="en-US" b="1" dirty="0">
                <a:solidFill>
                  <a:srgbClr val="FFFF00"/>
                </a:solidFill>
                <a:latin typeface="Calibri" panose="020F0502020204030204" pitchFamily="34" charset="0"/>
                <a:cs typeface="Calibri" panose="020F0502020204030204" pitchFamily="34" charset="0"/>
              </a:rPr>
              <a:t> And do not get drunk with wine, for that is debauchery, but be filled with the Spirit, </a:t>
            </a:r>
            <a:r>
              <a:rPr lang="en-US" b="1" dirty="0">
                <a:latin typeface="Calibri" panose="020F0502020204030204" pitchFamily="34" charset="0"/>
                <a:cs typeface="Calibri" panose="020F0502020204030204" pitchFamily="34" charset="0"/>
              </a:rPr>
              <a:t>19</a:t>
            </a:r>
            <a:r>
              <a:rPr lang="en-US" b="1" dirty="0">
                <a:solidFill>
                  <a:srgbClr val="FFFF00"/>
                </a:solidFill>
                <a:latin typeface="Calibri" panose="020F0502020204030204" pitchFamily="34" charset="0"/>
                <a:cs typeface="Calibri" panose="020F0502020204030204" pitchFamily="34" charset="0"/>
              </a:rPr>
              <a:t> addressing one another in psalms and hymns and spiritual songs, singing and making melody to the Lord with your heart, </a:t>
            </a:r>
            <a:r>
              <a:rPr lang="en-US" b="1" dirty="0">
                <a:latin typeface="Calibri" panose="020F0502020204030204" pitchFamily="34" charset="0"/>
                <a:cs typeface="Calibri" panose="020F0502020204030204" pitchFamily="34" charset="0"/>
              </a:rPr>
              <a:t>20</a:t>
            </a:r>
            <a:r>
              <a:rPr lang="en-US" b="1" dirty="0">
                <a:solidFill>
                  <a:srgbClr val="FFFF00"/>
                </a:solidFill>
                <a:latin typeface="Calibri" panose="020F0502020204030204" pitchFamily="34" charset="0"/>
                <a:cs typeface="Calibri" panose="020F0502020204030204" pitchFamily="34" charset="0"/>
              </a:rPr>
              <a:t> giving thanks always and for everything to God the Father in the name of our Lord Jesus Christ, </a:t>
            </a:r>
            <a:r>
              <a:rPr lang="en-US" b="1" dirty="0">
                <a:latin typeface="Calibri" panose="020F0502020204030204" pitchFamily="34" charset="0"/>
                <a:cs typeface="Calibri" panose="020F0502020204030204" pitchFamily="34" charset="0"/>
              </a:rPr>
              <a:t>21</a:t>
            </a:r>
            <a:r>
              <a:rPr lang="en-US" b="1" dirty="0">
                <a:solidFill>
                  <a:srgbClr val="FFFF00"/>
                </a:solidFill>
                <a:latin typeface="Calibri" panose="020F0502020204030204" pitchFamily="34" charset="0"/>
                <a:cs typeface="Calibri" panose="020F0502020204030204" pitchFamily="34" charset="0"/>
              </a:rPr>
              <a:t> submitting to one another out of reverence for Christ.” </a:t>
            </a:r>
            <a:endPar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endParaRPr>
          </a:p>
          <a:p>
            <a:pPr marL="0" indent="0">
              <a:lnSpc>
                <a:spcPct val="100000"/>
              </a:lnSpc>
              <a:spcBef>
                <a:spcPts val="0"/>
              </a:spcBef>
              <a:buNone/>
            </a:pPr>
            <a:endParaRPr lang="en-US" b="1" dirty="0">
              <a:solidFill>
                <a:srgbClr val="FFFF99"/>
              </a:solidFill>
              <a:latin typeface="Calibri" panose="020F0502020204030204" pitchFamily="34" charset="0"/>
              <a:ea typeface="DFKai-SB" panose="03000509000000000000" pitchFamily="65" charset="-120"/>
              <a:cs typeface="Calibri" panose="020F0502020204030204" pitchFamily="34" charset="0"/>
            </a:endParaRPr>
          </a:p>
        </p:txBody>
      </p:sp>
    </p:spTree>
    <p:extLst>
      <p:ext uri="{BB962C8B-B14F-4D97-AF65-F5344CB8AC3E}">
        <p14:creationId xmlns:p14="http://schemas.microsoft.com/office/powerpoint/2010/main" val="610252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AA4F-71F0-44C9-AD9D-F6BCCE40EB8F}"/>
              </a:ext>
            </a:extLst>
          </p:cNvPr>
          <p:cNvSpPr>
            <a:spLocks noGrp="1"/>
          </p:cNvSpPr>
          <p:nvPr>
            <p:ph type="title"/>
          </p:nvPr>
        </p:nvSpPr>
        <p:spPr>
          <a:xfrm>
            <a:off x="208547" y="138932"/>
            <a:ext cx="5582654" cy="6284495"/>
          </a:xfrm>
        </p:spPr>
        <p:txBody>
          <a:bodyPr anchor="t">
            <a:normAutofit/>
          </a:bodyPr>
          <a:lstStyle/>
          <a:p>
            <a:pPr algn="ctr">
              <a:lnSpc>
                <a:spcPct val="100000"/>
              </a:lnSpc>
              <a:spcBef>
                <a:spcPts val="1200"/>
              </a:spcBef>
              <a:spcAft>
                <a:spcPts val="1200"/>
              </a:spcAft>
            </a:pPr>
            <a:r>
              <a:rPr lang="zh-TW" altLang="en-US" sz="4000" dirty="0">
                <a:latin typeface="HanWangWCL02" panose="02020600000000000000" pitchFamily="18" charset="-120"/>
                <a:ea typeface="HanWangWCL02" panose="02020600000000000000" pitchFamily="18" charset="-120"/>
              </a:rPr>
              <a:t>讚美神的人生</a:t>
            </a:r>
            <a:br>
              <a:rPr lang="en-US" altLang="zh-TW" sz="4000" dirty="0">
                <a:latin typeface="HanWangWCL02" panose="02020600000000000000" pitchFamily="18" charset="-120"/>
                <a:ea typeface="HanWangWCL02" panose="02020600000000000000" pitchFamily="18" charset="-120"/>
              </a:rPr>
            </a:br>
            <a:br>
              <a:rPr lang="en-US" altLang="zh-TW" sz="4000" dirty="0">
                <a:latin typeface="HanWangWCL02" panose="02020600000000000000" pitchFamily="18" charset="-120"/>
                <a:ea typeface="HanWangWCL02" panose="02020600000000000000" pitchFamily="18" charset="-120"/>
              </a:rPr>
            </a:br>
            <a:r>
              <a:rPr lang="zh-TW" altLang="en-US" sz="4000" dirty="0">
                <a:latin typeface="HanWangWCL02" panose="02020600000000000000" pitchFamily="18" charset="-120"/>
                <a:ea typeface="HanWangWCL02" panose="02020600000000000000" pitchFamily="18" charset="-120"/>
              </a:rPr>
              <a:t>感恩的人生</a:t>
            </a:r>
            <a:br>
              <a:rPr lang="en-US" altLang="zh-TW" sz="4000" dirty="0">
                <a:latin typeface="HanWangWCL02" panose="02020600000000000000" pitchFamily="18" charset="-120"/>
                <a:ea typeface="HanWangWCL02" panose="02020600000000000000" pitchFamily="18" charset="-120"/>
              </a:rPr>
            </a:br>
            <a:br>
              <a:rPr lang="en-US" altLang="zh-TW" sz="4000" dirty="0">
                <a:latin typeface="HanWangWCL02" panose="02020600000000000000" pitchFamily="18" charset="-120"/>
                <a:ea typeface="HanWangWCL02" panose="02020600000000000000" pitchFamily="18" charset="-120"/>
              </a:rPr>
            </a:br>
            <a:r>
              <a:rPr lang="zh-TW" altLang="en-US" sz="4000" dirty="0">
                <a:latin typeface="HanWangWCL02" panose="02020600000000000000" pitchFamily="18" charset="-120"/>
                <a:ea typeface="HanWangWCL02" panose="02020600000000000000" pitchFamily="18" charset="-120"/>
              </a:rPr>
              <a:t>因敬畏神而彼此順服</a:t>
            </a:r>
            <a:br>
              <a:rPr lang="en-US" altLang="zh-TW" sz="4000" dirty="0">
                <a:latin typeface="HanWangWCL02" panose="02020600000000000000" pitchFamily="18" charset="-120"/>
                <a:ea typeface="HanWangWCL02" panose="02020600000000000000" pitchFamily="18" charset="-120"/>
              </a:rPr>
            </a:br>
            <a:r>
              <a:rPr lang="zh-TW" altLang="en-US" sz="4000" dirty="0">
                <a:latin typeface="HanWangWCL02" panose="02020600000000000000" pitchFamily="18" charset="-120"/>
                <a:ea typeface="HanWangWCL02" panose="02020600000000000000" pitchFamily="18" charset="-120"/>
              </a:rPr>
              <a:t>的人生</a:t>
            </a:r>
            <a:br>
              <a:rPr lang="en-US" altLang="zh-TW" sz="4000" dirty="0">
                <a:latin typeface="HanWangWCL02" panose="02020600000000000000" pitchFamily="18" charset="-120"/>
                <a:ea typeface="HanWangWCL02" panose="02020600000000000000" pitchFamily="18" charset="-120"/>
              </a:rPr>
            </a:br>
            <a:br>
              <a:rPr lang="en-US" altLang="zh-TW" sz="4000" dirty="0">
                <a:latin typeface="HanWangWCL02" panose="02020600000000000000" pitchFamily="18" charset="-120"/>
                <a:ea typeface="HanWangWCL02" panose="02020600000000000000" pitchFamily="18" charset="-120"/>
              </a:rPr>
            </a:br>
            <a:r>
              <a:rPr lang="zh-TW" altLang="en-US" sz="4000" dirty="0">
                <a:latin typeface="HanWangWCL02" panose="02020600000000000000" pitchFamily="18" charset="-120"/>
                <a:ea typeface="HanWangWCL02" panose="02020600000000000000" pitchFamily="18" charset="-120"/>
              </a:rPr>
              <a:t>在家庭及事業生活中</a:t>
            </a:r>
            <a:br>
              <a:rPr lang="en-US" altLang="zh-TW" sz="4000" dirty="0">
                <a:latin typeface="HanWangWCL02" panose="02020600000000000000" pitchFamily="18" charset="-120"/>
                <a:ea typeface="HanWangWCL02" panose="02020600000000000000" pitchFamily="18" charset="-120"/>
              </a:rPr>
            </a:br>
            <a:r>
              <a:rPr lang="zh-TW" altLang="en-US" sz="4000" dirty="0">
                <a:latin typeface="HanWangWCL02" panose="02020600000000000000" pitchFamily="18" charset="-120"/>
                <a:ea typeface="HanWangWCL02" panose="02020600000000000000" pitchFamily="18" charset="-120"/>
              </a:rPr>
              <a:t>活出敬畏的人生</a:t>
            </a:r>
            <a:endParaRPr lang="en-US" sz="4000" dirty="0">
              <a:latin typeface="HanWangWCL02" panose="02020600000000000000" pitchFamily="18" charset="-120"/>
              <a:ea typeface="HanWangWCL02" panose="02020600000000000000" pitchFamily="18" charset="-120"/>
            </a:endParaRPr>
          </a:p>
        </p:txBody>
      </p:sp>
      <p:sp>
        <p:nvSpPr>
          <p:cNvPr id="4" name="Title 1">
            <a:extLst>
              <a:ext uri="{FF2B5EF4-FFF2-40B4-BE49-F238E27FC236}">
                <a16:creationId xmlns:a16="http://schemas.microsoft.com/office/drawing/2014/main" id="{FD2D9B6F-D482-4976-BD2A-61A740DC04DF}"/>
              </a:ext>
            </a:extLst>
          </p:cNvPr>
          <p:cNvSpPr txBox="1">
            <a:spLocks/>
          </p:cNvSpPr>
          <p:nvPr/>
        </p:nvSpPr>
        <p:spPr>
          <a:xfrm>
            <a:off x="6400800" y="190265"/>
            <a:ext cx="5582654" cy="66677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600" b="1" dirty="0">
                <a:latin typeface="Calibri" panose="020F0502020204030204" pitchFamily="34" charset="0"/>
                <a:ea typeface="DFKai-SB" panose="03000509000000000000" pitchFamily="65" charset="-120"/>
                <a:cs typeface="Calibri" panose="020F0502020204030204" pitchFamily="34" charset="0"/>
              </a:rPr>
              <a:t>A Life that praises God</a:t>
            </a:r>
          </a:p>
          <a:p>
            <a:pPr algn="ctr"/>
            <a:endParaRPr lang="en-US" sz="4800" b="1" dirty="0">
              <a:latin typeface="Calibri" panose="020F0502020204030204" pitchFamily="34" charset="0"/>
              <a:ea typeface="DFKai-SB" panose="03000509000000000000" pitchFamily="65" charset="-120"/>
              <a:cs typeface="Calibri" panose="020F0502020204030204" pitchFamily="34" charset="0"/>
            </a:endParaRPr>
          </a:p>
          <a:p>
            <a:pPr algn="ctr"/>
            <a:r>
              <a:rPr lang="en-US" sz="3600" b="1" dirty="0">
                <a:latin typeface="Calibri" panose="020F0502020204030204" pitchFamily="34" charset="0"/>
                <a:ea typeface="DFKai-SB" panose="03000509000000000000" pitchFamily="65" charset="-120"/>
                <a:cs typeface="Calibri" panose="020F0502020204030204" pitchFamily="34" charset="0"/>
              </a:rPr>
              <a:t>A Life that is thankful</a:t>
            </a:r>
          </a:p>
          <a:p>
            <a:pPr algn="ctr"/>
            <a:endParaRPr lang="en-US" sz="4800" b="1" dirty="0">
              <a:latin typeface="Calibri" panose="020F0502020204030204" pitchFamily="34" charset="0"/>
              <a:ea typeface="DFKai-SB" panose="03000509000000000000" pitchFamily="65" charset="-120"/>
              <a:cs typeface="Calibri" panose="020F0502020204030204" pitchFamily="34" charset="0"/>
            </a:endParaRPr>
          </a:p>
          <a:p>
            <a:pPr algn="ctr"/>
            <a:r>
              <a:rPr lang="en-US" sz="3600" b="1" dirty="0">
                <a:latin typeface="Calibri" panose="020F0502020204030204" pitchFamily="34" charset="0"/>
                <a:ea typeface="DFKai-SB" panose="03000509000000000000" pitchFamily="65" charset="-120"/>
                <a:cs typeface="Calibri" panose="020F0502020204030204" pitchFamily="34" charset="0"/>
              </a:rPr>
              <a:t>A Life that fears God and submit to one another</a:t>
            </a:r>
          </a:p>
          <a:p>
            <a:pPr algn="ctr"/>
            <a:endParaRPr lang="en-US" sz="4800" b="1" dirty="0">
              <a:latin typeface="Calibri" panose="020F0502020204030204" pitchFamily="34" charset="0"/>
              <a:ea typeface="DFKai-SB" panose="03000509000000000000" pitchFamily="65" charset="-120"/>
              <a:cs typeface="Calibri" panose="020F0502020204030204" pitchFamily="34" charset="0"/>
            </a:endParaRPr>
          </a:p>
          <a:p>
            <a:pPr algn="ctr"/>
            <a:r>
              <a:rPr lang="en-US" sz="3600" b="1" dirty="0">
                <a:latin typeface="Calibri" panose="020F0502020204030204" pitchFamily="34" charset="0"/>
                <a:ea typeface="DFKai-SB" panose="03000509000000000000" pitchFamily="65" charset="-120"/>
                <a:cs typeface="Calibri" panose="020F0502020204030204" pitchFamily="34" charset="0"/>
              </a:rPr>
              <a:t>A Life that lives out Christian life at home and in the work place. </a:t>
            </a:r>
          </a:p>
        </p:txBody>
      </p:sp>
      <p:sp>
        <p:nvSpPr>
          <p:cNvPr id="5" name="Content Placeholder 2">
            <a:extLst>
              <a:ext uri="{FF2B5EF4-FFF2-40B4-BE49-F238E27FC236}">
                <a16:creationId xmlns:a16="http://schemas.microsoft.com/office/drawing/2014/main" id="{42B2111C-EA08-4C50-BBBA-FADEEDF3338F}"/>
              </a:ext>
            </a:extLst>
          </p:cNvPr>
          <p:cNvSpPr txBox="1">
            <a:spLocks/>
          </p:cNvSpPr>
          <p:nvPr/>
        </p:nvSpPr>
        <p:spPr>
          <a:xfrm>
            <a:off x="6210300" y="1295400"/>
            <a:ext cx="5773153" cy="52401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endParaRPr>
          </a:p>
        </p:txBody>
      </p:sp>
    </p:spTree>
    <p:extLst>
      <p:ext uri="{BB962C8B-B14F-4D97-AF65-F5344CB8AC3E}">
        <p14:creationId xmlns:p14="http://schemas.microsoft.com/office/powerpoint/2010/main" val="3185262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sign&#10;&#10;Description automatically generated">
            <a:extLst>
              <a:ext uri="{FF2B5EF4-FFF2-40B4-BE49-F238E27FC236}">
                <a16:creationId xmlns:a16="http://schemas.microsoft.com/office/drawing/2014/main" id="{A59F5F6F-4A11-4770-9532-2717F964702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6603" y="411373"/>
            <a:ext cx="4352813" cy="4457953"/>
          </a:xfrm>
        </p:spPr>
      </p:pic>
      <p:pic>
        <p:nvPicPr>
          <p:cNvPr id="7" name="Picture 6" descr="A picture containing person, red, people, man&#10;&#10;Description automatically generated">
            <a:extLst>
              <a:ext uri="{FF2B5EF4-FFF2-40B4-BE49-F238E27FC236}">
                <a16:creationId xmlns:a16="http://schemas.microsoft.com/office/drawing/2014/main" id="{FA454E34-6034-44F8-9617-A531515A0C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604" y="3017179"/>
            <a:ext cx="4420516" cy="2586152"/>
          </a:xfrm>
          <a:prstGeom prst="rect">
            <a:avLst/>
          </a:prstGeom>
        </p:spPr>
      </p:pic>
      <p:pic>
        <p:nvPicPr>
          <p:cNvPr id="9" name="Picture 8" descr="A close up of text on a white background&#10;&#10;Description automatically generated">
            <a:extLst>
              <a:ext uri="{FF2B5EF4-FFF2-40B4-BE49-F238E27FC236}">
                <a16:creationId xmlns:a16="http://schemas.microsoft.com/office/drawing/2014/main" id="{A714FC1E-869F-4A0E-A84D-A59DCE10B1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36160" y="412115"/>
            <a:ext cx="6934200" cy="5200650"/>
          </a:xfrm>
          <a:prstGeom prst="rect">
            <a:avLst/>
          </a:prstGeom>
        </p:spPr>
      </p:pic>
      <p:pic>
        <p:nvPicPr>
          <p:cNvPr id="11" name="Picture 10" descr="A person wearing a suit and tie&#10;&#10;Description automatically generated">
            <a:extLst>
              <a:ext uri="{FF2B5EF4-FFF2-40B4-BE49-F238E27FC236}">
                <a16:creationId xmlns:a16="http://schemas.microsoft.com/office/drawing/2014/main" id="{5C6A47FD-0C4D-4CC9-84D3-89EF6DFD334E}"/>
              </a:ext>
            </a:extLst>
          </p:cNvPr>
          <p:cNvPicPr>
            <a:picLocks noChangeAspect="1"/>
          </p:cNvPicPr>
          <p:nvPr/>
        </p:nvPicPr>
        <p:blipFill rotWithShape="1">
          <a:blip r:embed="rId5">
            <a:extLst>
              <a:ext uri="{28A0092B-C50C-407E-A947-70E740481C1C}">
                <a14:useLocalDpi xmlns:a14="http://schemas.microsoft.com/office/drawing/2010/main" val="0"/>
              </a:ext>
            </a:extLst>
          </a:blip>
          <a:srcRect r="21077"/>
          <a:stretch/>
        </p:blipFill>
        <p:spPr>
          <a:xfrm>
            <a:off x="4836160" y="378715"/>
            <a:ext cx="4811146" cy="3429000"/>
          </a:xfrm>
          <a:prstGeom prst="rect">
            <a:avLst/>
          </a:prstGeom>
        </p:spPr>
      </p:pic>
      <p:pic>
        <p:nvPicPr>
          <p:cNvPr id="13" name="Picture 12" descr="A person sitting in front of a window&#10;&#10;Description automatically generated">
            <a:extLst>
              <a:ext uri="{FF2B5EF4-FFF2-40B4-BE49-F238E27FC236}">
                <a16:creationId xmlns:a16="http://schemas.microsoft.com/office/drawing/2014/main" id="{E4BCE615-3B71-4E14-B0C9-94A3979EBA1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22694" y="2545728"/>
            <a:ext cx="4654409" cy="3100437"/>
          </a:xfrm>
          <a:prstGeom prst="rect">
            <a:avLst/>
          </a:prstGeom>
        </p:spPr>
      </p:pic>
    </p:spTree>
    <p:extLst>
      <p:ext uri="{BB962C8B-B14F-4D97-AF65-F5344CB8AC3E}">
        <p14:creationId xmlns:p14="http://schemas.microsoft.com/office/powerpoint/2010/main" val="192853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AA4F-71F0-44C9-AD9D-F6BCCE40EB8F}"/>
              </a:ext>
            </a:extLst>
          </p:cNvPr>
          <p:cNvSpPr>
            <a:spLocks noGrp="1"/>
          </p:cNvSpPr>
          <p:nvPr>
            <p:ph type="title"/>
          </p:nvPr>
        </p:nvSpPr>
        <p:spPr>
          <a:xfrm>
            <a:off x="208547" y="138932"/>
            <a:ext cx="5582654" cy="1325563"/>
          </a:xfrm>
        </p:spPr>
        <p:txBody>
          <a:bodyPr anchor="t">
            <a:normAutofit/>
          </a:bodyPr>
          <a:lstStyle/>
          <a:p>
            <a:pPr algn="ctr"/>
            <a:r>
              <a:rPr lang="zh-TW" altLang="en-US" sz="4000" dirty="0">
                <a:latin typeface="HanWangWCL02" panose="02020600000000000000" pitchFamily="18" charset="-120"/>
                <a:ea typeface="HanWangWCL02" panose="02020600000000000000" pitchFamily="18" charset="-120"/>
              </a:rPr>
              <a:t>以弗所書 </a:t>
            </a:r>
            <a:r>
              <a:rPr lang="en-US" altLang="zh-TW" sz="4000" dirty="0">
                <a:latin typeface="HanWangWCL02" panose="02020600000000000000" pitchFamily="18" charset="-120"/>
                <a:ea typeface="HanWangWCL02" panose="02020600000000000000" pitchFamily="18" charset="-120"/>
              </a:rPr>
              <a:t>5:15-21</a:t>
            </a:r>
            <a:endParaRPr lang="en-US" sz="4000" dirty="0">
              <a:latin typeface="HanWangWCL02" panose="02020600000000000000" pitchFamily="18" charset="-120"/>
              <a:ea typeface="HanWangWCL02" panose="02020600000000000000" pitchFamily="18" charset="-120"/>
            </a:endParaRPr>
          </a:p>
        </p:txBody>
      </p:sp>
      <p:sp>
        <p:nvSpPr>
          <p:cNvPr id="3" name="Content Placeholder 2">
            <a:extLst>
              <a:ext uri="{FF2B5EF4-FFF2-40B4-BE49-F238E27FC236}">
                <a16:creationId xmlns:a16="http://schemas.microsoft.com/office/drawing/2014/main" id="{C19EF0FC-538D-4C55-819D-8CF23A657FC7}"/>
              </a:ext>
            </a:extLst>
          </p:cNvPr>
          <p:cNvSpPr>
            <a:spLocks noGrp="1"/>
          </p:cNvSpPr>
          <p:nvPr>
            <p:ph idx="1"/>
          </p:nvPr>
        </p:nvSpPr>
        <p:spPr>
          <a:xfrm>
            <a:off x="208547" y="882346"/>
            <a:ext cx="5582653" cy="5975653"/>
          </a:xfrm>
        </p:spPr>
        <p:txBody>
          <a:bodyPr>
            <a:normAutofit/>
          </a:bodyPr>
          <a:lstStyle/>
          <a:p>
            <a:pPr marL="0" indent="0">
              <a:lnSpc>
                <a:spcPct val="100000"/>
              </a:lnSpc>
              <a:spcBef>
                <a:spcPts val="0"/>
              </a:spcBef>
              <a:buNone/>
            </a:pPr>
            <a:r>
              <a:rPr lang="zh-TW" altLang="en-US" sz="3200" b="1" dirty="0">
                <a:solidFill>
                  <a:srgbClr val="FFFF00"/>
                </a:solidFill>
                <a:latin typeface="Garamond" panose="02020404030301010803" pitchFamily="18" charset="0"/>
                <a:ea typeface="DFKai-SB" panose="03000509000000000000" pitchFamily="65" charset="-120"/>
              </a:rPr>
              <a:t>「</a:t>
            </a:r>
            <a:r>
              <a:rPr lang="en-US" altLang="zh-TW" sz="3200" b="1" dirty="0">
                <a:latin typeface="Garamond" panose="02020404030301010803" pitchFamily="18" charset="0"/>
                <a:ea typeface="DFKai-SB" panose="03000509000000000000" pitchFamily="65" charset="-120"/>
              </a:rPr>
              <a:t>15</a:t>
            </a:r>
            <a:r>
              <a:rPr lang="en-US" altLang="zh-TW" sz="3200" b="1" dirty="0">
                <a:solidFill>
                  <a:srgbClr val="FFFF00"/>
                </a:solidFill>
                <a:latin typeface="Garamond" panose="02020404030301010803" pitchFamily="18" charset="0"/>
                <a:ea typeface="DFKai-SB" panose="03000509000000000000" pitchFamily="65" charset="-120"/>
              </a:rPr>
              <a:t> </a:t>
            </a:r>
            <a:r>
              <a:rPr lang="zh-TW" altLang="en-US" sz="3200" b="1" dirty="0">
                <a:solidFill>
                  <a:srgbClr val="FFFF00"/>
                </a:solidFill>
                <a:latin typeface="Garamond" panose="02020404030301010803" pitchFamily="18" charset="0"/>
                <a:ea typeface="DFKai-SB" panose="03000509000000000000" pitchFamily="65" charset="-120"/>
              </a:rPr>
              <a:t>你們要謹慎行事，不要像愚昧人，當像智慧人。</a:t>
            </a:r>
            <a:r>
              <a:rPr lang="en-US" altLang="zh-TW" sz="3200" b="1" dirty="0">
                <a:latin typeface="Garamond" panose="02020404030301010803" pitchFamily="18" charset="0"/>
                <a:ea typeface="DFKai-SB" panose="03000509000000000000" pitchFamily="65" charset="-120"/>
              </a:rPr>
              <a:t>16</a:t>
            </a:r>
            <a:r>
              <a:rPr lang="en-US" altLang="zh-TW" sz="3200" b="1" dirty="0">
                <a:solidFill>
                  <a:srgbClr val="FFFF00"/>
                </a:solidFill>
                <a:latin typeface="Garamond" panose="02020404030301010803" pitchFamily="18" charset="0"/>
                <a:ea typeface="DFKai-SB" panose="03000509000000000000" pitchFamily="65" charset="-120"/>
              </a:rPr>
              <a:t> </a:t>
            </a:r>
            <a:r>
              <a:rPr lang="zh-TW" altLang="en-US" sz="3200" b="1" dirty="0">
                <a:solidFill>
                  <a:srgbClr val="FFFF00"/>
                </a:solidFill>
                <a:latin typeface="Garamond" panose="02020404030301010803" pitchFamily="18" charset="0"/>
                <a:ea typeface="DFKai-SB" panose="03000509000000000000" pitchFamily="65" charset="-120"/>
              </a:rPr>
              <a:t>要愛惜光陰，因為現今的世代邪惡。</a:t>
            </a:r>
            <a:r>
              <a:rPr lang="en-US" altLang="zh-TW" sz="3200" b="1" dirty="0">
                <a:latin typeface="Garamond" panose="02020404030301010803" pitchFamily="18" charset="0"/>
                <a:ea typeface="DFKai-SB" panose="03000509000000000000" pitchFamily="65" charset="-120"/>
              </a:rPr>
              <a:t>17</a:t>
            </a:r>
            <a:r>
              <a:rPr lang="en-US" altLang="zh-TW" sz="3200" b="1" dirty="0">
                <a:solidFill>
                  <a:srgbClr val="FFFF00"/>
                </a:solidFill>
                <a:latin typeface="Garamond" panose="02020404030301010803" pitchFamily="18" charset="0"/>
                <a:ea typeface="DFKai-SB" panose="03000509000000000000" pitchFamily="65" charset="-120"/>
              </a:rPr>
              <a:t> </a:t>
            </a:r>
            <a:r>
              <a:rPr lang="zh-TW" altLang="en-US" sz="3200" b="1" dirty="0">
                <a:solidFill>
                  <a:srgbClr val="FFFF00"/>
                </a:solidFill>
                <a:latin typeface="Garamond" panose="02020404030301010803" pitchFamily="18" charset="0"/>
                <a:ea typeface="DFKai-SB" panose="03000509000000000000" pitchFamily="65" charset="-120"/>
              </a:rPr>
              <a:t>不要作糊塗人，要明白主的旨意如何。</a:t>
            </a:r>
            <a:r>
              <a:rPr lang="en-US" altLang="zh-TW" sz="3200" b="1" dirty="0">
                <a:latin typeface="Garamond" panose="02020404030301010803" pitchFamily="18" charset="0"/>
                <a:ea typeface="DFKai-SB" panose="03000509000000000000" pitchFamily="65" charset="-120"/>
              </a:rPr>
              <a:t>18</a:t>
            </a:r>
            <a:r>
              <a:rPr lang="en-US" altLang="zh-TW" sz="3200" b="1" dirty="0">
                <a:solidFill>
                  <a:srgbClr val="FFFF00"/>
                </a:solidFill>
                <a:latin typeface="Garamond" panose="02020404030301010803" pitchFamily="18" charset="0"/>
                <a:ea typeface="DFKai-SB" panose="03000509000000000000" pitchFamily="65" charset="-120"/>
              </a:rPr>
              <a:t> </a:t>
            </a:r>
            <a:r>
              <a:rPr lang="zh-TW" altLang="en-US" sz="3200" b="1" dirty="0">
                <a:solidFill>
                  <a:srgbClr val="FFFF00"/>
                </a:solidFill>
                <a:latin typeface="Garamond" panose="02020404030301010803" pitchFamily="18" charset="0"/>
                <a:ea typeface="DFKai-SB" panose="03000509000000000000" pitchFamily="65" charset="-120"/>
              </a:rPr>
              <a:t>不要醉酒，酒能使人放蕩；乃要被聖靈充滿。</a:t>
            </a:r>
            <a:r>
              <a:rPr lang="en-US" altLang="zh-TW" sz="3200" b="1" dirty="0">
                <a:latin typeface="Garamond" panose="02020404030301010803" pitchFamily="18" charset="0"/>
                <a:ea typeface="DFKai-SB" panose="03000509000000000000" pitchFamily="65" charset="-120"/>
              </a:rPr>
              <a:t>19</a:t>
            </a:r>
            <a:r>
              <a:rPr lang="en-US" altLang="zh-TW" sz="3200" b="1" dirty="0">
                <a:solidFill>
                  <a:srgbClr val="FFFF00"/>
                </a:solidFill>
                <a:latin typeface="Garamond" panose="02020404030301010803" pitchFamily="18" charset="0"/>
                <a:ea typeface="DFKai-SB" panose="03000509000000000000" pitchFamily="65" charset="-120"/>
              </a:rPr>
              <a:t> </a:t>
            </a:r>
            <a:r>
              <a:rPr lang="zh-TW" altLang="en-US" sz="3200" b="1" dirty="0">
                <a:solidFill>
                  <a:srgbClr val="FFFF00"/>
                </a:solidFill>
                <a:latin typeface="Garamond" panose="02020404030301010803" pitchFamily="18" charset="0"/>
                <a:ea typeface="DFKai-SB" panose="03000509000000000000" pitchFamily="65" charset="-120"/>
              </a:rPr>
              <a:t>當用詩章、頌詞、靈歌、彼此對說，口唱心和的讚美主。</a:t>
            </a:r>
            <a:r>
              <a:rPr lang="en-US" altLang="zh-TW" sz="3200" b="1" dirty="0">
                <a:latin typeface="Garamond" panose="02020404030301010803" pitchFamily="18" charset="0"/>
                <a:ea typeface="DFKai-SB" panose="03000509000000000000" pitchFamily="65" charset="-120"/>
              </a:rPr>
              <a:t>20</a:t>
            </a:r>
            <a:r>
              <a:rPr lang="en-US" altLang="zh-TW" sz="3200" b="1" dirty="0">
                <a:solidFill>
                  <a:srgbClr val="FFFF00"/>
                </a:solidFill>
                <a:latin typeface="Garamond" panose="02020404030301010803" pitchFamily="18" charset="0"/>
                <a:ea typeface="DFKai-SB" panose="03000509000000000000" pitchFamily="65" charset="-120"/>
              </a:rPr>
              <a:t> </a:t>
            </a:r>
            <a:r>
              <a:rPr lang="zh-TW" altLang="en-US" sz="3200" b="1" dirty="0">
                <a:solidFill>
                  <a:srgbClr val="FFFF00"/>
                </a:solidFill>
                <a:latin typeface="Garamond" panose="02020404030301010803" pitchFamily="18" charset="0"/>
                <a:ea typeface="DFKai-SB" panose="03000509000000000000" pitchFamily="65" charset="-120"/>
              </a:rPr>
              <a:t>凡事要奉我們主耶穌基督的名常常感謝父神。</a:t>
            </a:r>
            <a:r>
              <a:rPr lang="en-US" altLang="zh-TW" sz="3200" b="1" dirty="0">
                <a:latin typeface="Garamond" panose="02020404030301010803" pitchFamily="18" charset="0"/>
                <a:ea typeface="DFKai-SB" panose="03000509000000000000" pitchFamily="65" charset="-120"/>
              </a:rPr>
              <a:t>21</a:t>
            </a:r>
            <a:r>
              <a:rPr lang="en-US" altLang="zh-TW" sz="3200" b="1" dirty="0">
                <a:solidFill>
                  <a:srgbClr val="FFFF00"/>
                </a:solidFill>
                <a:latin typeface="Garamond" panose="02020404030301010803" pitchFamily="18" charset="0"/>
                <a:ea typeface="DFKai-SB" panose="03000509000000000000" pitchFamily="65" charset="-120"/>
              </a:rPr>
              <a:t> </a:t>
            </a:r>
            <a:r>
              <a:rPr lang="zh-TW" altLang="en-US" sz="3200" b="1" dirty="0">
                <a:solidFill>
                  <a:srgbClr val="FFFF00"/>
                </a:solidFill>
                <a:latin typeface="Garamond" panose="02020404030301010803" pitchFamily="18" charset="0"/>
                <a:ea typeface="DFKai-SB" panose="03000509000000000000" pitchFamily="65" charset="-120"/>
              </a:rPr>
              <a:t>又當存敬畏基督的心，彼此順服。 」</a:t>
            </a:r>
            <a:endParaRPr lang="en-US" sz="3200" b="1" dirty="0">
              <a:solidFill>
                <a:srgbClr val="FFFF99"/>
              </a:solidFill>
              <a:latin typeface="Garamond" panose="02020404030301010803" pitchFamily="18" charset="0"/>
              <a:ea typeface="DFKai-SB" panose="03000509000000000000" pitchFamily="65" charset="-120"/>
            </a:endParaRPr>
          </a:p>
          <a:p>
            <a:pPr marL="0" indent="0">
              <a:lnSpc>
                <a:spcPct val="100000"/>
              </a:lnSpc>
              <a:spcBef>
                <a:spcPts val="0"/>
              </a:spcBef>
              <a:buNone/>
            </a:pPr>
            <a:endParaRPr lang="en-US" sz="3200" b="1" dirty="0">
              <a:solidFill>
                <a:srgbClr val="FFFF99"/>
              </a:solidFill>
              <a:latin typeface="Garamond" panose="02020404030301010803" pitchFamily="18" charset="0"/>
              <a:ea typeface="DFKai-SB" panose="03000509000000000000" pitchFamily="65" charset="-120"/>
            </a:endParaRPr>
          </a:p>
          <a:p>
            <a:pPr>
              <a:lnSpc>
                <a:spcPct val="100000"/>
              </a:lnSpc>
              <a:spcBef>
                <a:spcPts val="0"/>
              </a:spcBef>
            </a:pPr>
            <a:endParaRPr lang="en-US" sz="3200" b="1" dirty="0">
              <a:solidFill>
                <a:srgbClr val="FFFF99"/>
              </a:solidFill>
              <a:latin typeface="Garamond" panose="02020404030301010803" pitchFamily="18" charset="0"/>
              <a:ea typeface="DFKai-SB" panose="03000509000000000000" pitchFamily="65" charset="-120"/>
            </a:endParaRPr>
          </a:p>
        </p:txBody>
      </p:sp>
      <p:sp>
        <p:nvSpPr>
          <p:cNvPr id="4" name="Title 1">
            <a:extLst>
              <a:ext uri="{FF2B5EF4-FFF2-40B4-BE49-F238E27FC236}">
                <a16:creationId xmlns:a16="http://schemas.microsoft.com/office/drawing/2014/main" id="{FD2D9B6F-D482-4976-BD2A-61A740DC04DF}"/>
              </a:ext>
            </a:extLst>
          </p:cNvPr>
          <p:cNvSpPr txBox="1">
            <a:spLocks/>
          </p:cNvSpPr>
          <p:nvPr/>
        </p:nvSpPr>
        <p:spPr>
          <a:xfrm>
            <a:off x="6400800" y="190265"/>
            <a:ext cx="5582654"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600" b="1" dirty="0">
                <a:latin typeface="Calibri" panose="020F0502020204030204" pitchFamily="34" charset="0"/>
                <a:ea typeface="DFKai-SB" panose="03000509000000000000" pitchFamily="65" charset="-120"/>
                <a:cs typeface="Calibri" panose="020F0502020204030204" pitchFamily="34" charset="0"/>
              </a:rPr>
              <a:t>Ephesians 5:15-21</a:t>
            </a:r>
            <a:endParaRPr lang="en-US" sz="3600" b="1" dirty="0">
              <a:latin typeface="Calibri" panose="020F0502020204030204" pitchFamily="34" charset="0"/>
              <a:ea typeface="DFKai-SB" panose="03000509000000000000" pitchFamily="65" charset="-120"/>
              <a:cs typeface="Calibri" panose="020F0502020204030204" pitchFamily="34" charset="0"/>
            </a:endParaRPr>
          </a:p>
        </p:txBody>
      </p:sp>
      <p:sp>
        <p:nvSpPr>
          <p:cNvPr id="5" name="Content Placeholder 2">
            <a:extLst>
              <a:ext uri="{FF2B5EF4-FFF2-40B4-BE49-F238E27FC236}">
                <a16:creationId xmlns:a16="http://schemas.microsoft.com/office/drawing/2014/main" id="{42B2111C-EA08-4C50-BBBA-FADEEDF3338F}"/>
              </a:ext>
            </a:extLst>
          </p:cNvPr>
          <p:cNvSpPr txBox="1">
            <a:spLocks/>
          </p:cNvSpPr>
          <p:nvPr/>
        </p:nvSpPr>
        <p:spPr>
          <a:xfrm>
            <a:off x="6096000" y="737970"/>
            <a:ext cx="6022206" cy="58601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rPr>
              <a:t>“</a:t>
            </a:r>
            <a:r>
              <a:rPr lang="en-US" b="1" dirty="0">
                <a:latin typeface="Calibri" panose="020F0502020204030204" pitchFamily="34" charset="0"/>
                <a:cs typeface="Calibri" panose="020F0502020204030204" pitchFamily="34" charset="0"/>
              </a:rPr>
              <a:t>15</a:t>
            </a:r>
            <a:r>
              <a:rPr lang="en-US" b="1" dirty="0">
                <a:solidFill>
                  <a:srgbClr val="FFFF00"/>
                </a:solidFill>
                <a:latin typeface="Calibri" panose="020F0502020204030204" pitchFamily="34" charset="0"/>
                <a:cs typeface="Calibri" panose="020F0502020204030204" pitchFamily="34" charset="0"/>
              </a:rPr>
              <a:t> Look carefully then how you walk, not as unwise but as wise, </a:t>
            </a:r>
            <a:r>
              <a:rPr lang="en-US" b="1" dirty="0">
                <a:latin typeface="Calibri" panose="020F0502020204030204" pitchFamily="34" charset="0"/>
                <a:cs typeface="Calibri" panose="020F0502020204030204" pitchFamily="34" charset="0"/>
              </a:rPr>
              <a:t>16</a:t>
            </a:r>
            <a:r>
              <a:rPr lang="en-US" b="1" dirty="0">
                <a:solidFill>
                  <a:srgbClr val="FFFF00"/>
                </a:solidFill>
                <a:latin typeface="Calibri" panose="020F0502020204030204" pitchFamily="34" charset="0"/>
                <a:cs typeface="Calibri" panose="020F0502020204030204" pitchFamily="34" charset="0"/>
              </a:rPr>
              <a:t> making the best use of the time, because the days are evil. </a:t>
            </a:r>
            <a:r>
              <a:rPr lang="en-US" b="1" dirty="0">
                <a:latin typeface="Calibri" panose="020F0502020204030204" pitchFamily="34" charset="0"/>
                <a:cs typeface="Calibri" panose="020F0502020204030204" pitchFamily="34" charset="0"/>
              </a:rPr>
              <a:t>17</a:t>
            </a:r>
            <a:r>
              <a:rPr lang="en-US" b="1" dirty="0">
                <a:solidFill>
                  <a:srgbClr val="FFFF00"/>
                </a:solidFill>
                <a:latin typeface="Calibri" panose="020F0502020204030204" pitchFamily="34" charset="0"/>
                <a:cs typeface="Calibri" panose="020F0502020204030204" pitchFamily="34" charset="0"/>
              </a:rPr>
              <a:t> Therefore do not be foolish, but understand what the will of the Lord is. </a:t>
            </a:r>
            <a:r>
              <a:rPr lang="en-US" b="1" dirty="0">
                <a:latin typeface="Calibri" panose="020F0502020204030204" pitchFamily="34" charset="0"/>
                <a:cs typeface="Calibri" panose="020F0502020204030204" pitchFamily="34" charset="0"/>
              </a:rPr>
              <a:t>18</a:t>
            </a:r>
            <a:r>
              <a:rPr lang="en-US" b="1" dirty="0">
                <a:solidFill>
                  <a:srgbClr val="FFFF00"/>
                </a:solidFill>
                <a:latin typeface="Calibri" panose="020F0502020204030204" pitchFamily="34" charset="0"/>
                <a:cs typeface="Calibri" panose="020F0502020204030204" pitchFamily="34" charset="0"/>
              </a:rPr>
              <a:t> And do not get drunk with wine, for that is debauchery, but be filled with the Spirit, </a:t>
            </a:r>
            <a:r>
              <a:rPr lang="en-US" b="1" dirty="0">
                <a:latin typeface="Calibri" panose="020F0502020204030204" pitchFamily="34" charset="0"/>
                <a:cs typeface="Calibri" panose="020F0502020204030204" pitchFamily="34" charset="0"/>
              </a:rPr>
              <a:t>19</a:t>
            </a:r>
            <a:r>
              <a:rPr lang="en-US" b="1" dirty="0">
                <a:solidFill>
                  <a:srgbClr val="FFFF00"/>
                </a:solidFill>
                <a:latin typeface="Calibri" panose="020F0502020204030204" pitchFamily="34" charset="0"/>
                <a:cs typeface="Calibri" panose="020F0502020204030204" pitchFamily="34" charset="0"/>
              </a:rPr>
              <a:t> addressing one another in psalms and hymns and spiritual songs, singing and making melody to the Lord with your heart, </a:t>
            </a:r>
            <a:r>
              <a:rPr lang="en-US" b="1" dirty="0">
                <a:latin typeface="Calibri" panose="020F0502020204030204" pitchFamily="34" charset="0"/>
                <a:cs typeface="Calibri" panose="020F0502020204030204" pitchFamily="34" charset="0"/>
              </a:rPr>
              <a:t>20</a:t>
            </a:r>
            <a:r>
              <a:rPr lang="en-US" b="1" dirty="0">
                <a:solidFill>
                  <a:srgbClr val="FFFF00"/>
                </a:solidFill>
                <a:latin typeface="Calibri" panose="020F0502020204030204" pitchFamily="34" charset="0"/>
                <a:cs typeface="Calibri" panose="020F0502020204030204" pitchFamily="34" charset="0"/>
              </a:rPr>
              <a:t> giving thanks always and for everything to God the Father in the name of our Lord Jesus Christ, </a:t>
            </a:r>
            <a:r>
              <a:rPr lang="en-US" b="1" dirty="0">
                <a:latin typeface="Calibri" panose="020F0502020204030204" pitchFamily="34" charset="0"/>
                <a:cs typeface="Calibri" panose="020F0502020204030204" pitchFamily="34" charset="0"/>
              </a:rPr>
              <a:t>21</a:t>
            </a:r>
            <a:r>
              <a:rPr lang="en-US" b="1" dirty="0">
                <a:solidFill>
                  <a:srgbClr val="FFFF00"/>
                </a:solidFill>
                <a:latin typeface="Calibri" panose="020F0502020204030204" pitchFamily="34" charset="0"/>
                <a:cs typeface="Calibri" panose="020F0502020204030204" pitchFamily="34" charset="0"/>
              </a:rPr>
              <a:t> submitting to one another out of reverence for Christ.” </a:t>
            </a:r>
            <a:endPar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endParaRPr>
          </a:p>
          <a:p>
            <a:pPr marL="0" indent="0">
              <a:lnSpc>
                <a:spcPct val="100000"/>
              </a:lnSpc>
              <a:spcBef>
                <a:spcPts val="0"/>
              </a:spcBef>
              <a:buNone/>
            </a:pPr>
            <a:endParaRPr lang="en-US" b="1" dirty="0">
              <a:solidFill>
                <a:srgbClr val="FFFF99"/>
              </a:solidFill>
              <a:latin typeface="Calibri" panose="020F0502020204030204" pitchFamily="34" charset="0"/>
              <a:ea typeface="DFKai-SB" panose="03000509000000000000" pitchFamily="65" charset="-120"/>
              <a:cs typeface="Calibri" panose="020F0502020204030204" pitchFamily="34" charset="0"/>
            </a:endParaRPr>
          </a:p>
        </p:txBody>
      </p:sp>
    </p:spTree>
    <p:extLst>
      <p:ext uri="{BB962C8B-B14F-4D97-AF65-F5344CB8AC3E}">
        <p14:creationId xmlns:p14="http://schemas.microsoft.com/office/powerpoint/2010/main" val="266460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AA4F-71F0-44C9-AD9D-F6BCCE40EB8F}"/>
              </a:ext>
            </a:extLst>
          </p:cNvPr>
          <p:cNvSpPr>
            <a:spLocks noGrp="1"/>
          </p:cNvSpPr>
          <p:nvPr>
            <p:ph type="title"/>
          </p:nvPr>
        </p:nvSpPr>
        <p:spPr>
          <a:xfrm>
            <a:off x="208547" y="138932"/>
            <a:ext cx="5582654" cy="1325563"/>
          </a:xfrm>
        </p:spPr>
        <p:txBody>
          <a:bodyPr anchor="t">
            <a:normAutofit/>
          </a:bodyPr>
          <a:lstStyle/>
          <a:p>
            <a:pPr algn="ctr"/>
            <a:r>
              <a:rPr lang="zh-TW" altLang="en-US" sz="4000" dirty="0">
                <a:latin typeface="HanWangWCL02" panose="02020600000000000000" pitchFamily="18" charset="-120"/>
                <a:ea typeface="HanWangWCL02" panose="02020600000000000000" pitchFamily="18" charset="-120"/>
              </a:rPr>
              <a:t>信耶穌基督的人生</a:t>
            </a:r>
            <a:endParaRPr lang="en-US" sz="4000" dirty="0">
              <a:latin typeface="HanWangWCL02" panose="02020600000000000000" pitchFamily="18" charset="-120"/>
              <a:ea typeface="HanWangWCL02" panose="02020600000000000000" pitchFamily="18" charset="-120"/>
            </a:endParaRPr>
          </a:p>
        </p:txBody>
      </p:sp>
      <p:sp>
        <p:nvSpPr>
          <p:cNvPr id="3" name="Content Placeholder 2">
            <a:extLst>
              <a:ext uri="{FF2B5EF4-FFF2-40B4-BE49-F238E27FC236}">
                <a16:creationId xmlns:a16="http://schemas.microsoft.com/office/drawing/2014/main" id="{C19EF0FC-538D-4C55-819D-8CF23A657FC7}"/>
              </a:ext>
            </a:extLst>
          </p:cNvPr>
          <p:cNvSpPr>
            <a:spLocks noGrp="1"/>
          </p:cNvSpPr>
          <p:nvPr>
            <p:ph idx="1"/>
          </p:nvPr>
        </p:nvSpPr>
        <p:spPr>
          <a:xfrm>
            <a:off x="208547" y="882346"/>
            <a:ext cx="5582653" cy="5975653"/>
          </a:xfrm>
        </p:spPr>
        <p:txBody>
          <a:bodyPr>
            <a:normAutofit/>
          </a:bodyPr>
          <a:lstStyle/>
          <a:p>
            <a:pPr marL="0" indent="0">
              <a:lnSpc>
                <a:spcPct val="100000"/>
              </a:lnSpc>
              <a:spcBef>
                <a:spcPts val="0"/>
              </a:spcBef>
              <a:buNone/>
            </a:pPr>
            <a:endParaRPr lang="en-US" sz="3200" b="1" dirty="0">
              <a:solidFill>
                <a:srgbClr val="FFFF99"/>
              </a:solidFill>
              <a:latin typeface="Garamond" panose="02020404030301010803" pitchFamily="18" charset="0"/>
              <a:ea typeface="DFKai-SB" panose="03000509000000000000" pitchFamily="65" charset="-120"/>
            </a:endParaRPr>
          </a:p>
          <a:p>
            <a:pPr marL="0" indent="0">
              <a:lnSpc>
                <a:spcPct val="100000"/>
              </a:lnSpc>
              <a:spcBef>
                <a:spcPts val="0"/>
              </a:spcBef>
              <a:buNone/>
            </a:pPr>
            <a:endParaRPr lang="en-US" sz="3200" b="1" dirty="0">
              <a:solidFill>
                <a:srgbClr val="FFFF99"/>
              </a:solidFill>
              <a:latin typeface="Garamond" panose="02020404030301010803" pitchFamily="18" charset="0"/>
              <a:ea typeface="DFKai-SB" panose="03000509000000000000" pitchFamily="65" charset="-120"/>
            </a:endParaRPr>
          </a:p>
          <a:p>
            <a:pPr>
              <a:lnSpc>
                <a:spcPct val="100000"/>
              </a:lnSpc>
              <a:spcBef>
                <a:spcPts val="0"/>
              </a:spcBef>
            </a:pPr>
            <a:endParaRPr lang="en-US" sz="3200" b="1" dirty="0">
              <a:solidFill>
                <a:srgbClr val="FFFF99"/>
              </a:solidFill>
              <a:latin typeface="Garamond" panose="02020404030301010803" pitchFamily="18" charset="0"/>
              <a:ea typeface="DFKai-SB" panose="03000509000000000000" pitchFamily="65" charset="-120"/>
            </a:endParaRPr>
          </a:p>
        </p:txBody>
      </p:sp>
      <p:sp>
        <p:nvSpPr>
          <p:cNvPr id="4" name="Title 1">
            <a:extLst>
              <a:ext uri="{FF2B5EF4-FFF2-40B4-BE49-F238E27FC236}">
                <a16:creationId xmlns:a16="http://schemas.microsoft.com/office/drawing/2014/main" id="{FD2D9B6F-D482-4976-BD2A-61A740DC04DF}"/>
              </a:ext>
            </a:extLst>
          </p:cNvPr>
          <p:cNvSpPr txBox="1">
            <a:spLocks/>
          </p:cNvSpPr>
          <p:nvPr/>
        </p:nvSpPr>
        <p:spPr>
          <a:xfrm>
            <a:off x="6400800" y="190265"/>
            <a:ext cx="5582654"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600" b="1" dirty="0">
                <a:latin typeface="Calibri" panose="020F0502020204030204" pitchFamily="34" charset="0"/>
                <a:ea typeface="DFKai-SB" panose="03000509000000000000" pitchFamily="65" charset="-120"/>
                <a:cs typeface="Calibri" panose="020F0502020204030204" pitchFamily="34" charset="0"/>
              </a:rPr>
              <a:t>A Life that trusts Christ</a:t>
            </a:r>
            <a:endParaRPr lang="en-US" sz="3600" b="1" dirty="0">
              <a:latin typeface="Calibri" panose="020F0502020204030204" pitchFamily="34" charset="0"/>
              <a:ea typeface="DFKai-SB" panose="03000509000000000000" pitchFamily="65" charset="-120"/>
              <a:cs typeface="Calibri" panose="020F0502020204030204" pitchFamily="34" charset="0"/>
            </a:endParaRPr>
          </a:p>
        </p:txBody>
      </p:sp>
      <p:sp>
        <p:nvSpPr>
          <p:cNvPr id="5" name="Content Placeholder 2">
            <a:extLst>
              <a:ext uri="{FF2B5EF4-FFF2-40B4-BE49-F238E27FC236}">
                <a16:creationId xmlns:a16="http://schemas.microsoft.com/office/drawing/2014/main" id="{42B2111C-EA08-4C50-BBBA-FADEEDF3338F}"/>
              </a:ext>
            </a:extLst>
          </p:cNvPr>
          <p:cNvSpPr txBox="1">
            <a:spLocks/>
          </p:cNvSpPr>
          <p:nvPr/>
        </p:nvSpPr>
        <p:spPr>
          <a:xfrm>
            <a:off x="6400800" y="997851"/>
            <a:ext cx="5582653" cy="49313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en-US" b="1" dirty="0">
              <a:solidFill>
                <a:srgbClr val="FFFF99"/>
              </a:solidFill>
              <a:latin typeface="Calibri" panose="020F0502020204030204" pitchFamily="34" charset="0"/>
              <a:ea typeface="DFKai-SB" panose="03000509000000000000" pitchFamily="65" charset="-120"/>
              <a:cs typeface="Calibri" panose="020F0502020204030204" pitchFamily="34" charset="0"/>
            </a:endParaRPr>
          </a:p>
        </p:txBody>
      </p:sp>
    </p:spTree>
    <p:extLst>
      <p:ext uri="{BB962C8B-B14F-4D97-AF65-F5344CB8AC3E}">
        <p14:creationId xmlns:p14="http://schemas.microsoft.com/office/powerpoint/2010/main" val="2444582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AA4F-71F0-44C9-AD9D-F6BCCE40EB8F}"/>
              </a:ext>
            </a:extLst>
          </p:cNvPr>
          <p:cNvSpPr>
            <a:spLocks noGrp="1"/>
          </p:cNvSpPr>
          <p:nvPr>
            <p:ph type="title"/>
          </p:nvPr>
        </p:nvSpPr>
        <p:spPr>
          <a:xfrm>
            <a:off x="208547" y="138932"/>
            <a:ext cx="5582654" cy="1325563"/>
          </a:xfrm>
        </p:spPr>
        <p:txBody>
          <a:bodyPr anchor="t">
            <a:normAutofit/>
          </a:bodyPr>
          <a:lstStyle/>
          <a:p>
            <a:pPr algn="ctr"/>
            <a:r>
              <a:rPr lang="zh-TW" altLang="en-US" sz="4000" dirty="0">
                <a:latin typeface="HanWangWCL02" panose="02020600000000000000" pitchFamily="18" charset="-120"/>
                <a:ea typeface="HanWangWCL02" panose="02020600000000000000" pitchFamily="18" charset="-120"/>
              </a:rPr>
              <a:t>信耶穌基督的人生</a:t>
            </a:r>
            <a:endParaRPr lang="en-US" sz="4000" dirty="0">
              <a:latin typeface="HanWangWCL02" panose="02020600000000000000" pitchFamily="18" charset="-120"/>
              <a:ea typeface="HanWangWCL02" panose="02020600000000000000" pitchFamily="18" charset="-120"/>
            </a:endParaRPr>
          </a:p>
        </p:txBody>
      </p:sp>
      <p:sp>
        <p:nvSpPr>
          <p:cNvPr id="3" name="Content Placeholder 2">
            <a:extLst>
              <a:ext uri="{FF2B5EF4-FFF2-40B4-BE49-F238E27FC236}">
                <a16:creationId xmlns:a16="http://schemas.microsoft.com/office/drawing/2014/main" id="{C19EF0FC-538D-4C55-819D-8CF23A657FC7}"/>
              </a:ext>
            </a:extLst>
          </p:cNvPr>
          <p:cNvSpPr>
            <a:spLocks noGrp="1"/>
          </p:cNvSpPr>
          <p:nvPr>
            <p:ph idx="1"/>
          </p:nvPr>
        </p:nvSpPr>
        <p:spPr>
          <a:xfrm>
            <a:off x="208547" y="882346"/>
            <a:ext cx="5582653" cy="5975653"/>
          </a:xfrm>
        </p:spPr>
        <p:txBody>
          <a:bodyPr>
            <a:normAutofit/>
          </a:bodyPr>
          <a:lstStyle/>
          <a:p>
            <a:pPr marL="0" indent="0">
              <a:lnSpc>
                <a:spcPct val="100000"/>
              </a:lnSpc>
              <a:spcBef>
                <a:spcPts val="0"/>
              </a:spcBef>
              <a:buNone/>
            </a:pPr>
            <a:r>
              <a:rPr lang="zh-TW" altLang="en-US" sz="3200" b="1" dirty="0">
                <a:solidFill>
                  <a:srgbClr val="FFFF00"/>
                </a:solidFill>
                <a:latin typeface="Garamond" panose="02020404030301010803" pitchFamily="18" charset="0"/>
                <a:ea typeface="DFKai-SB" panose="03000509000000000000" pitchFamily="65" charset="-120"/>
              </a:rPr>
              <a:t>「你們既聽見真理的道，就是那叫你們得救的福音，也信了基督，既然信他，就受了</a:t>
            </a:r>
            <a:r>
              <a:rPr lang="zh-TW" altLang="en-US" sz="3200" b="1" dirty="0">
                <a:latin typeface="Garamond" panose="02020404030301010803" pitchFamily="18" charset="0"/>
                <a:ea typeface="DFKai-SB" panose="03000509000000000000" pitchFamily="65" charset="-120"/>
              </a:rPr>
              <a:t>所應許的聖靈為印記。這聖靈是我們得基業的憑據，直等到神之民被贖</a:t>
            </a:r>
            <a:r>
              <a:rPr lang="zh-TW" altLang="en-US" sz="3200" b="1" dirty="0">
                <a:solidFill>
                  <a:srgbClr val="FFFF00"/>
                </a:solidFill>
                <a:latin typeface="Garamond" panose="02020404030301010803" pitchFamily="18" charset="0"/>
                <a:ea typeface="DFKai-SB" panose="03000509000000000000" pitchFamily="65" charset="-120"/>
              </a:rPr>
              <a:t>，使他的榮耀得著稱讚。」（</a:t>
            </a:r>
            <a:r>
              <a:rPr lang="en-US" sz="3200" b="1" dirty="0">
                <a:solidFill>
                  <a:srgbClr val="FFFF00"/>
                </a:solidFill>
                <a:latin typeface="Garamond" panose="02020404030301010803" pitchFamily="18" charset="0"/>
                <a:ea typeface="DFKai-SB" panose="03000509000000000000" pitchFamily="65" charset="-120"/>
              </a:rPr>
              <a:t>1:13-14</a:t>
            </a:r>
            <a:r>
              <a:rPr lang="zh-TW" altLang="en-US" sz="3200" b="1" dirty="0">
                <a:solidFill>
                  <a:srgbClr val="FFFF00"/>
                </a:solidFill>
                <a:latin typeface="Garamond" panose="02020404030301010803" pitchFamily="18" charset="0"/>
                <a:ea typeface="DFKai-SB" panose="03000509000000000000" pitchFamily="65" charset="-120"/>
              </a:rPr>
              <a:t>）</a:t>
            </a:r>
            <a:endParaRPr lang="en-US" altLang="zh-TW" sz="3200" b="1" dirty="0">
              <a:solidFill>
                <a:srgbClr val="FFFF00"/>
              </a:solidFill>
              <a:latin typeface="Garamond" panose="02020404030301010803" pitchFamily="18" charset="0"/>
              <a:ea typeface="DFKai-SB" panose="03000509000000000000" pitchFamily="65" charset="-120"/>
            </a:endParaRPr>
          </a:p>
          <a:p>
            <a:pPr marL="0" indent="0">
              <a:lnSpc>
                <a:spcPct val="100000"/>
              </a:lnSpc>
              <a:spcBef>
                <a:spcPts val="0"/>
              </a:spcBef>
              <a:buNone/>
            </a:pPr>
            <a:endParaRPr lang="en-US" sz="3200" b="1" dirty="0">
              <a:solidFill>
                <a:srgbClr val="FFFF99"/>
              </a:solidFill>
              <a:latin typeface="Garamond" panose="02020404030301010803" pitchFamily="18" charset="0"/>
              <a:ea typeface="DFKai-SB" panose="03000509000000000000" pitchFamily="65" charset="-120"/>
            </a:endParaRPr>
          </a:p>
          <a:p>
            <a:pPr marL="0" indent="0">
              <a:lnSpc>
                <a:spcPct val="100000"/>
              </a:lnSpc>
              <a:spcBef>
                <a:spcPts val="0"/>
              </a:spcBef>
              <a:buNone/>
            </a:pPr>
            <a:endParaRPr lang="en-US" sz="3200" b="1" dirty="0">
              <a:solidFill>
                <a:srgbClr val="FFFF99"/>
              </a:solidFill>
              <a:latin typeface="Garamond" panose="02020404030301010803" pitchFamily="18" charset="0"/>
              <a:ea typeface="DFKai-SB" panose="03000509000000000000" pitchFamily="65" charset="-120"/>
            </a:endParaRPr>
          </a:p>
          <a:p>
            <a:pPr>
              <a:lnSpc>
                <a:spcPct val="100000"/>
              </a:lnSpc>
              <a:spcBef>
                <a:spcPts val="0"/>
              </a:spcBef>
            </a:pPr>
            <a:endParaRPr lang="en-US" sz="3200" b="1" dirty="0">
              <a:solidFill>
                <a:srgbClr val="FFFF99"/>
              </a:solidFill>
              <a:latin typeface="Garamond" panose="02020404030301010803" pitchFamily="18" charset="0"/>
              <a:ea typeface="DFKai-SB" panose="03000509000000000000" pitchFamily="65" charset="-120"/>
            </a:endParaRPr>
          </a:p>
        </p:txBody>
      </p:sp>
      <p:sp>
        <p:nvSpPr>
          <p:cNvPr id="4" name="Title 1">
            <a:extLst>
              <a:ext uri="{FF2B5EF4-FFF2-40B4-BE49-F238E27FC236}">
                <a16:creationId xmlns:a16="http://schemas.microsoft.com/office/drawing/2014/main" id="{FD2D9B6F-D482-4976-BD2A-61A740DC04DF}"/>
              </a:ext>
            </a:extLst>
          </p:cNvPr>
          <p:cNvSpPr txBox="1">
            <a:spLocks/>
          </p:cNvSpPr>
          <p:nvPr/>
        </p:nvSpPr>
        <p:spPr>
          <a:xfrm>
            <a:off x="6400800" y="190265"/>
            <a:ext cx="5582654"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600" b="1" dirty="0">
                <a:latin typeface="Calibri" panose="020F0502020204030204" pitchFamily="34" charset="0"/>
                <a:ea typeface="DFKai-SB" panose="03000509000000000000" pitchFamily="65" charset="-120"/>
                <a:cs typeface="Calibri" panose="020F0502020204030204" pitchFamily="34" charset="0"/>
              </a:rPr>
              <a:t>A Life that trusts Christ</a:t>
            </a:r>
            <a:endParaRPr lang="en-US" sz="3600" b="1" dirty="0">
              <a:latin typeface="Calibri" panose="020F0502020204030204" pitchFamily="34" charset="0"/>
              <a:ea typeface="DFKai-SB" panose="03000509000000000000" pitchFamily="65" charset="-120"/>
              <a:cs typeface="Calibri" panose="020F0502020204030204" pitchFamily="34" charset="0"/>
            </a:endParaRPr>
          </a:p>
        </p:txBody>
      </p:sp>
      <p:sp>
        <p:nvSpPr>
          <p:cNvPr id="5" name="Content Placeholder 2">
            <a:extLst>
              <a:ext uri="{FF2B5EF4-FFF2-40B4-BE49-F238E27FC236}">
                <a16:creationId xmlns:a16="http://schemas.microsoft.com/office/drawing/2014/main" id="{42B2111C-EA08-4C50-BBBA-FADEEDF3338F}"/>
              </a:ext>
            </a:extLst>
          </p:cNvPr>
          <p:cNvSpPr txBox="1">
            <a:spLocks/>
          </p:cNvSpPr>
          <p:nvPr/>
        </p:nvSpPr>
        <p:spPr>
          <a:xfrm>
            <a:off x="6400800" y="997851"/>
            <a:ext cx="5582653" cy="49313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rPr>
              <a:t>“</a:t>
            </a:r>
            <a:r>
              <a:rPr lang="en-US" b="1" dirty="0">
                <a:solidFill>
                  <a:srgbClr val="FFFF00"/>
                </a:solidFill>
                <a:latin typeface="Calibri" panose="020F0502020204030204" pitchFamily="34" charset="0"/>
                <a:cs typeface="Calibri" panose="020F0502020204030204" pitchFamily="34" charset="0"/>
              </a:rPr>
              <a:t>In him you also, when you heard the word of truth, the gospel of your salvation, and believed in him, were sealed with</a:t>
            </a:r>
            <a:r>
              <a:rPr lang="en-US" b="1" dirty="0">
                <a:solidFill>
                  <a:srgbClr val="FFFF99"/>
                </a:solidFill>
                <a:latin typeface="Calibri" panose="020F0502020204030204" pitchFamily="34" charset="0"/>
                <a:cs typeface="Calibri" panose="020F0502020204030204" pitchFamily="34" charset="0"/>
              </a:rPr>
              <a:t> </a:t>
            </a:r>
            <a:r>
              <a:rPr lang="en-US" b="1" dirty="0">
                <a:latin typeface="Calibri" panose="020F0502020204030204" pitchFamily="34" charset="0"/>
                <a:cs typeface="Calibri" panose="020F0502020204030204" pitchFamily="34" charset="0"/>
              </a:rPr>
              <a:t>the promised Holy Spirit, who is the guarantee of our inheritance</a:t>
            </a:r>
            <a:r>
              <a:rPr lang="en-US" b="1" dirty="0">
                <a:solidFill>
                  <a:srgbClr val="FFFF99"/>
                </a:solidFill>
                <a:latin typeface="Calibri" panose="020F0502020204030204" pitchFamily="34" charset="0"/>
                <a:cs typeface="Calibri" panose="020F0502020204030204" pitchFamily="34" charset="0"/>
              </a:rPr>
              <a:t> </a:t>
            </a:r>
            <a:r>
              <a:rPr lang="en-US" b="1" dirty="0">
                <a:solidFill>
                  <a:srgbClr val="FFFF00"/>
                </a:solidFill>
                <a:latin typeface="Calibri" panose="020F0502020204030204" pitchFamily="34" charset="0"/>
                <a:cs typeface="Calibri" panose="020F0502020204030204" pitchFamily="34" charset="0"/>
              </a:rPr>
              <a:t>until we acquire possession of it, to the praise of his glory.” </a:t>
            </a:r>
            <a:r>
              <a:rPr lang="en-US" altLang="zh-TW" b="1" dirty="0">
                <a:solidFill>
                  <a:srgbClr val="FFFF00"/>
                </a:solidFill>
                <a:latin typeface="Calibri" panose="020F0502020204030204" pitchFamily="34" charset="0"/>
                <a:ea typeface="DFKai-SB" panose="03000509000000000000" pitchFamily="65" charset="-120"/>
                <a:cs typeface="Calibri" panose="020F0502020204030204" pitchFamily="34" charset="0"/>
              </a:rPr>
              <a:t>(</a:t>
            </a:r>
            <a:r>
              <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rPr>
              <a:t>1:13-14)</a:t>
            </a:r>
          </a:p>
          <a:p>
            <a:pPr marL="0" indent="0">
              <a:lnSpc>
                <a:spcPct val="100000"/>
              </a:lnSpc>
              <a:spcBef>
                <a:spcPts val="0"/>
              </a:spcBef>
              <a:buNone/>
            </a:pPr>
            <a:endParaRPr lang="en-US" b="1" dirty="0">
              <a:solidFill>
                <a:srgbClr val="FFFF99"/>
              </a:solidFill>
              <a:latin typeface="Calibri" panose="020F0502020204030204" pitchFamily="34" charset="0"/>
              <a:ea typeface="DFKai-SB" panose="03000509000000000000" pitchFamily="65" charset="-120"/>
              <a:cs typeface="Calibri" panose="020F0502020204030204" pitchFamily="34" charset="0"/>
            </a:endParaRPr>
          </a:p>
        </p:txBody>
      </p:sp>
    </p:spTree>
    <p:extLst>
      <p:ext uri="{BB962C8B-B14F-4D97-AF65-F5344CB8AC3E}">
        <p14:creationId xmlns:p14="http://schemas.microsoft.com/office/powerpoint/2010/main" val="2893900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AA4F-71F0-44C9-AD9D-F6BCCE40EB8F}"/>
              </a:ext>
            </a:extLst>
          </p:cNvPr>
          <p:cNvSpPr>
            <a:spLocks noGrp="1"/>
          </p:cNvSpPr>
          <p:nvPr>
            <p:ph type="title"/>
          </p:nvPr>
        </p:nvSpPr>
        <p:spPr>
          <a:xfrm>
            <a:off x="208547" y="138932"/>
            <a:ext cx="5582654" cy="1325563"/>
          </a:xfrm>
        </p:spPr>
        <p:txBody>
          <a:bodyPr anchor="t">
            <a:normAutofit/>
          </a:bodyPr>
          <a:lstStyle/>
          <a:p>
            <a:pPr algn="ctr"/>
            <a:r>
              <a:rPr lang="zh-TW" altLang="en-US" sz="4000" dirty="0">
                <a:latin typeface="HanWangWCL02" panose="02020600000000000000" pitchFamily="18" charset="-120"/>
                <a:ea typeface="HanWangWCL02" panose="02020600000000000000" pitchFamily="18" charset="-120"/>
              </a:rPr>
              <a:t>信耶穌基督的人生</a:t>
            </a:r>
            <a:endParaRPr lang="en-US" sz="4000" b="1" dirty="0">
              <a:latin typeface="DFKai-SB" panose="03000509000000000000" pitchFamily="65" charset="-120"/>
              <a:ea typeface="DFKai-SB" panose="03000509000000000000" pitchFamily="65" charset="-120"/>
            </a:endParaRPr>
          </a:p>
        </p:txBody>
      </p:sp>
      <p:sp>
        <p:nvSpPr>
          <p:cNvPr id="3" name="Content Placeholder 2">
            <a:extLst>
              <a:ext uri="{FF2B5EF4-FFF2-40B4-BE49-F238E27FC236}">
                <a16:creationId xmlns:a16="http://schemas.microsoft.com/office/drawing/2014/main" id="{C19EF0FC-538D-4C55-819D-8CF23A657FC7}"/>
              </a:ext>
            </a:extLst>
          </p:cNvPr>
          <p:cNvSpPr>
            <a:spLocks noGrp="1"/>
          </p:cNvSpPr>
          <p:nvPr>
            <p:ph idx="1"/>
          </p:nvPr>
        </p:nvSpPr>
        <p:spPr>
          <a:xfrm>
            <a:off x="208547" y="882346"/>
            <a:ext cx="5582653" cy="5975653"/>
          </a:xfrm>
        </p:spPr>
        <p:txBody>
          <a:bodyPr>
            <a:normAutofit/>
          </a:bodyPr>
          <a:lstStyle/>
          <a:p>
            <a:pPr marL="0" indent="0">
              <a:lnSpc>
                <a:spcPct val="100000"/>
              </a:lnSpc>
              <a:spcBef>
                <a:spcPts val="0"/>
              </a:spcBef>
              <a:buNone/>
            </a:pPr>
            <a:r>
              <a:rPr lang="zh-TW" altLang="en-US" sz="3200" b="1" dirty="0">
                <a:solidFill>
                  <a:srgbClr val="FFFF00"/>
                </a:solidFill>
                <a:latin typeface="Garamond" panose="02020404030301010803" pitchFamily="18" charset="0"/>
                <a:ea typeface="DFKai-SB" panose="03000509000000000000" pitchFamily="65" charset="-120"/>
              </a:rPr>
              <a:t>「你們既聽見真理的道，就是那叫你們得救的福音，也信了基督，既然信他，就受了</a:t>
            </a:r>
            <a:r>
              <a:rPr lang="zh-TW" altLang="en-US" sz="3200" b="1" dirty="0">
                <a:latin typeface="Garamond" panose="02020404030301010803" pitchFamily="18" charset="0"/>
                <a:ea typeface="DFKai-SB" panose="03000509000000000000" pitchFamily="65" charset="-120"/>
              </a:rPr>
              <a:t>所應許的聖靈為印記。這聖靈是我們得基業的憑據，直等到神之民被贖</a:t>
            </a:r>
            <a:r>
              <a:rPr lang="zh-TW" altLang="en-US" sz="3200" b="1" dirty="0">
                <a:solidFill>
                  <a:srgbClr val="FFFF00"/>
                </a:solidFill>
                <a:latin typeface="Garamond" panose="02020404030301010803" pitchFamily="18" charset="0"/>
                <a:ea typeface="DFKai-SB" panose="03000509000000000000" pitchFamily="65" charset="-120"/>
              </a:rPr>
              <a:t>，使他的榮耀得著稱讚。」（</a:t>
            </a:r>
            <a:r>
              <a:rPr lang="en-US" sz="3200" b="1" dirty="0">
                <a:solidFill>
                  <a:srgbClr val="FFFF00"/>
                </a:solidFill>
                <a:latin typeface="Garamond" panose="02020404030301010803" pitchFamily="18" charset="0"/>
                <a:ea typeface="DFKai-SB" panose="03000509000000000000" pitchFamily="65" charset="-120"/>
              </a:rPr>
              <a:t>1:13-14</a:t>
            </a:r>
            <a:r>
              <a:rPr lang="zh-TW" altLang="en-US" sz="3200" b="1" dirty="0">
                <a:solidFill>
                  <a:srgbClr val="FFFF00"/>
                </a:solidFill>
                <a:latin typeface="Garamond" panose="02020404030301010803" pitchFamily="18" charset="0"/>
                <a:ea typeface="DFKai-SB" panose="03000509000000000000" pitchFamily="65" charset="-120"/>
              </a:rPr>
              <a:t>）</a:t>
            </a:r>
            <a:endParaRPr lang="en-US" altLang="zh-TW" sz="3200" b="1" dirty="0">
              <a:solidFill>
                <a:srgbClr val="FFFF00"/>
              </a:solidFill>
              <a:latin typeface="Garamond" panose="02020404030301010803" pitchFamily="18" charset="0"/>
              <a:ea typeface="DFKai-SB" panose="03000509000000000000" pitchFamily="65" charset="-120"/>
            </a:endParaRPr>
          </a:p>
          <a:p>
            <a:pPr marL="0" indent="0">
              <a:lnSpc>
                <a:spcPct val="100000"/>
              </a:lnSpc>
              <a:spcBef>
                <a:spcPts val="0"/>
              </a:spcBef>
              <a:buNone/>
            </a:pPr>
            <a:endParaRPr lang="en-US" sz="3200" b="1" dirty="0">
              <a:solidFill>
                <a:srgbClr val="FFFF99"/>
              </a:solidFill>
              <a:latin typeface="Garamond" panose="02020404030301010803" pitchFamily="18" charset="0"/>
              <a:ea typeface="DFKai-SB" panose="03000509000000000000" pitchFamily="65" charset="-120"/>
            </a:endParaRPr>
          </a:p>
          <a:p>
            <a:pPr marL="0" indent="0">
              <a:lnSpc>
                <a:spcPct val="100000"/>
              </a:lnSpc>
              <a:spcBef>
                <a:spcPts val="0"/>
              </a:spcBef>
              <a:buNone/>
            </a:pPr>
            <a:r>
              <a:rPr lang="zh-TW" altLang="en-US" sz="3200" b="1" dirty="0">
                <a:solidFill>
                  <a:srgbClr val="FFFF00"/>
                </a:solidFill>
                <a:latin typeface="Garamond" panose="02020404030301010803" pitchFamily="18" charset="0"/>
                <a:ea typeface="DFKai-SB" panose="03000509000000000000" pitchFamily="65" charset="-120"/>
              </a:rPr>
              <a:t>「</a:t>
            </a:r>
            <a:r>
              <a:rPr lang="zh-TW" altLang="en-US" sz="3200" b="1" dirty="0">
                <a:latin typeface="Garamond" panose="02020404030301010803" pitchFamily="18" charset="0"/>
                <a:ea typeface="DFKai-SB" panose="03000509000000000000" pitchFamily="65" charset="-120"/>
              </a:rPr>
              <a:t>不要叫神的聖靈擔憂；你們原是受了他的印記，等候得贖的日子來到</a:t>
            </a:r>
            <a:r>
              <a:rPr lang="zh-TW" altLang="en-US" sz="3200" b="1" dirty="0">
                <a:solidFill>
                  <a:srgbClr val="FFFF00"/>
                </a:solidFill>
                <a:latin typeface="Garamond" panose="02020404030301010803" pitchFamily="18" charset="0"/>
                <a:ea typeface="DFKai-SB" panose="03000509000000000000" pitchFamily="65" charset="-120"/>
              </a:rPr>
              <a:t>。 」（</a:t>
            </a:r>
            <a:r>
              <a:rPr lang="en-US" altLang="zh-TW" sz="3200" b="1" dirty="0">
                <a:solidFill>
                  <a:srgbClr val="FFFF00"/>
                </a:solidFill>
                <a:latin typeface="Garamond" panose="02020404030301010803" pitchFamily="18" charset="0"/>
                <a:ea typeface="DFKai-SB" panose="03000509000000000000" pitchFamily="65" charset="-120"/>
              </a:rPr>
              <a:t>4:30</a:t>
            </a:r>
            <a:r>
              <a:rPr lang="zh-TW" altLang="en-US" sz="3200" b="1" dirty="0">
                <a:solidFill>
                  <a:srgbClr val="FFFF00"/>
                </a:solidFill>
                <a:latin typeface="Garamond" panose="02020404030301010803" pitchFamily="18" charset="0"/>
                <a:ea typeface="DFKai-SB" panose="03000509000000000000" pitchFamily="65" charset="-120"/>
              </a:rPr>
              <a:t>） </a:t>
            </a:r>
            <a:endParaRPr lang="en-US" sz="3200" b="1" dirty="0">
              <a:solidFill>
                <a:srgbClr val="FFFF00"/>
              </a:solidFill>
              <a:latin typeface="Garamond" panose="02020404030301010803" pitchFamily="18" charset="0"/>
              <a:ea typeface="DFKai-SB" panose="03000509000000000000" pitchFamily="65" charset="-120"/>
            </a:endParaRPr>
          </a:p>
          <a:p>
            <a:pPr marL="0" indent="0">
              <a:lnSpc>
                <a:spcPct val="100000"/>
              </a:lnSpc>
              <a:spcBef>
                <a:spcPts val="0"/>
              </a:spcBef>
              <a:buNone/>
            </a:pPr>
            <a:endParaRPr lang="en-US" sz="3200" b="1" dirty="0">
              <a:solidFill>
                <a:srgbClr val="FFFF99"/>
              </a:solidFill>
              <a:latin typeface="Garamond" panose="02020404030301010803" pitchFamily="18" charset="0"/>
              <a:ea typeface="DFKai-SB" panose="03000509000000000000" pitchFamily="65" charset="-120"/>
            </a:endParaRPr>
          </a:p>
          <a:p>
            <a:pPr>
              <a:lnSpc>
                <a:spcPct val="100000"/>
              </a:lnSpc>
              <a:spcBef>
                <a:spcPts val="0"/>
              </a:spcBef>
            </a:pPr>
            <a:endParaRPr lang="en-US" sz="3200" b="1" dirty="0">
              <a:solidFill>
                <a:srgbClr val="FFFF99"/>
              </a:solidFill>
              <a:latin typeface="Garamond" panose="02020404030301010803" pitchFamily="18" charset="0"/>
              <a:ea typeface="DFKai-SB" panose="03000509000000000000" pitchFamily="65" charset="-120"/>
            </a:endParaRPr>
          </a:p>
        </p:txBody>
      </p:sp>
      <p:sp>
        <p:nvSpPr>
          <p:cNvPr id="4" name="Title 1">
            <a:extLst>
              <a:ext uri="{FF2B5EF4-FFF2-40B4-BE49-F238E27FC236}">
                <a16:creationId xmlns:a16="http://schemas.microsoft.com/office/drawing/2014/main" id="{FD2D9B6F-D482-4976-BD2A-61A740DC04DF}"/>
              </a:ext>
            </a:extLst>
          </p:cNvPr>
          <p:cNvSpPr txBox="1">
            <a:spLocks/>
          </p:cNvSpPr>
          <p:nvPr/>
        </p:nvSpPr>
        <p:spPr>
          <a:xfrm>
            <a:off x="6400800" y="190265"/>
            <a:ext cx="5582654"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600" b="1" dirty="0">
                <a:latin typeface="Calibri" panose="020F0502020204030204" pitchFamily="34" charset="0"/>
                <a:ea typeface="DFKai-SB" panose="03000509000000000000" pitchFamily="65" charset="-120"/>
                <a:cs typeface="Calibri" panose="020F0502020204030204" pitchFamily="34" charset="0"/>
              </a:rPr>
              <a:t>A Life that trusts Christ</a:t>
            </a:r>
            <a:endParaRPr lang="en-US" sz="3600" b="1" dirty="0">
              <a:latin typeface="Calibri" panose="020F0502020204030204" pitchFamily="34" charset="0"/>
              <a:ea typeface="DFKai-SB" panose="03000509000000000000" pitchFamily="65" charset="-120"/>
              <a:cs typeface="Calibri" panose="020F0502020204030204" pitchFamily="34" charset="0"/>
            </a:endParaRPr>
          </a:p>
        </p:txBody>
      </p:sp>
      <p:sp>
        <p:nvSpPr>
          <p:cNvPr id="5" name="Content Placeholder 2">
            <a:extLst>
              <a:ext uri="{FF2B5EF4-FFF2-40B4-BE49-F238E27FC236}">
                <a16:creationId xmlns:a16="http://schemas.microsoft.com/office/drawing/2014/main" id="{42B2111C-EA08-4C50-BBBA-FADEEDF3338F}"/>
              </a:ext>
            </a:extLst>
          </p:cNvPr>
          <p:cNvSpPr txBox="1">
            <a:spLocks/>
          </p:cNvSpPr>
          <p:nvPr/>
        </p:nvSpPr>
        <p:spPr>
          <a:xfrm>
            <a:off x="6400800" y="997851"/>
            <a:ext cx="5582653" cy="49313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rPr>
              <a:t>“</a:t>
            </a:r>
            <a:r>
              <a:rPr lang="en-US" b="1" dirty="0">
                <a:solidFill>
                  <a:srgbClr val="FFFF00"/>
                </a:solidFill>
                <a:latin typeface="Calibri" panose="020F0502020204030204" pitchFamily="34" charset="0"/>
                <a:cs typeface="Calibri" panose="020F0502020204030204" pitchFamily="34" charset="0"/>
              </a:rPr>
              <a:t>In him you also, when you heard the word of truth, the gospel of your salvation, and believed in him, were sealed with </a:t>
            </a:r>
            <a:r>
              <a:rPr lang="en-US" b="1" dirty="0">
                <a:latin typeface="Calibri" panose="020F0502020204030204" pitchFamily="34" charset="0"/>
                <a:cs typeface="Calibri" panose="020F0502020204030204" pitchFamily="34" charset="0"/>
              </a:rPr>
              <a:t>the promised Holy Spirit, who is the guarantee of our inheritance</a:t>
            </a:r>
            <a:r>
              <a:rPr lang="en-US" b="1" dirty="0">
                <a:solidFill>
                  <a:srgbClr val="FFFF99"/>
                </a:solidFill>
                <a:latin typeface="Calibri" panose="020F0502020204030204" pitchFamily="34" charset="0"/>
                <a:cs typeface="Calibri" panose="020F0502020204030204" pitchFamily="34" charset="0"/>
              </a:rPr>
              <a:t> </a:t>
            </a:r>
            <a:r>
              <a:rPr lang="en-US" b="1" dirty="0">
                <a:solidFill>
                  <a:srgbClr val="FFFF00"/>
                </a:solidFill>
                <a:latin typeface="Calibri" panose="020F0502020204030204" pitchFamily="34" charset="0"/>
                <a:cs typeface="Calibri" panose="020F0502020204030204" pitchFamily="34" charset="0"/>
              </a:rPr>
              <a:t>until we acquire possession of it, to the praise of his glory.” </a:t>
            </a:r>
            <a:r>
              <a:rPr lang="en-US" altLang="zh-TW" b="1" dirty="0">
                <a:solidFill>
                  <a:srgbClr val="FFFF00"/>
                </a:solidFill>
                <a:latin typeface="Calibri" panose="020F0502020204030204" pitchFamily="34" charset="0"/>
                <a:ea typeface="DFKai-SB" panose="03000509000000000000" pitchFamily="65" charset="-120"/>
                <a:cs typeface="Calibri" panose="020F0502020204030204" pitchFamily="34" charset="0"/>
              </a:rPr>
              <a:t>(</a:t>
            </a:r>
            <a:r>
              <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rPr>
              <a:t>1:13-14)</a:t>
            </a:r>
          </a:p>
          <a:p>
            <a:pPr marL="0" indent="0">
              <a:lnSpc>
                <a:spcPct val="100000"/>
              </a:lnSpc>
              <a:spcBef>
                <a:spcPts val="0"/>
              </a:spcBef>
              <a:buNone/>
            </a:pPr>
            <a:endParaRPr lang="en-US" b="1" dirty="0">
              <a:solidFill>
                <a:srgbClr val="FFFF99"/>
              </a:solidFill>
              <a:latin typeface="Calibri" panose="020F0502020204030204" pitchFamily="34" charset="0"/>
              <a:ea typeface="DFKai-SB" panose="03000509000000000000" pitchFamily="65" charset="-120"/>
              <a:cs typeface="Calibri" panose="020F0502020204030204" pitchFamily="34" charset="0"/>
            </a:endParaRPr>
          </a:p>
          <a:p>
            <a:pPr marL="0" indent="0">
              <a:lnSpc>
                <a:spcPct val="100000"/>
              </a:lnSpc>
              <a:spcBef>
                <a:spcPts val="0"/>
              </a:spcBef>
              <a:buNone/>
            </a:pPr>
            <a:r>
              <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rPr>
              <a:t>“</a:t>
            </a:r>
            <a:r>
              <a:rPr lang="en-US" b="1" dirty="0">
                <a:latin typeface="Calibri" panose="020F0502020204030204" pitchFamily="34" charset="0"/>
                <a:ea typeface="DFKai-SB" panose="03000509000000000000" pitchFamily="65" charset="-120"/>
                <a:cs typeface="Calibri" panose="020F0502020204030204" pitchFamily="34" charset="0"/>
              </a:rPr>
              <a:t>And do not grieve the Holy Spirit of God, by whom you were sealed for the day of redemption</a:t>
            </a:r>
            <a:r>
              <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rPr>
              <a:t>.” (4:30) </a:t>
            </a:r>
          </a:p>
        </p:txBody>
      </p:sp>
    </p:spTree>
    <p:extLst>
      <p:ext uri="{BB962C8B-B14F-4D97-AF65-F5344CB8AC3E}">
        <p14:creationId xmlns:p14="http://schemas.microsoft.com/office/powerpoint/2010/main" val="2582327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AA4F-71F0-44C9-AD9D-F6BCCE40EB8F}"/>
              </a:ext>
            </a:extLst>
          </p:cNvPr>
          <p:cNvSpPr>
            <a:spLocks noGrp="1"/>
          </p:cNvSpPr>
          <p:nvPr>
            <p:ph type="title"/>
          </p:nvPr>
        </p:nvSpPr>
        <p:spPr>
          <a:xfrm>
            <a:off x="208547" y="138932"/>
            <a:ext cx="5582654" cy="1325563"/>
          </a:xfrm>
        </p:spPr>
        <p:txBody>
          <a:bodyPr anchor="t">
            <a:normAutofit/>
          </a:bodyPr>
          <a:lstStyle/>
          <a:p>
            <a:pPr algn="ctr"/>
            <a:r>
              <a:rPr lang="zh-TW" altLang="en-US" sz="4000" dirty="0">
                <a:latin typeface="HanWangWCL02" panose="02020600000000000000" pitchFamily="18" charset="-120"/>
                <a:ea typeface="HanWangWCL02" panose="02020600000000000000" pitchFamily="18" charset="-120"/>
              </a:rPr>
              <a:t>看清並渴望在基督裡</a:t>
            </a:r>
            <a:br>
              <a:rPr lang="en-US" altLang="zh-TW" sz="4000" dirty="0">
                <a:latin typeface="HanWangWCL02" panose="02020600000000000000" pitchFamily="18" charset="-120"/>
                <a:ea typeface="HanWangWCL02" panose="02020600000000000000" pitchFamily="18" charset="-120"/>
              </a:rPr>
            </a:br>
            <a:r>
              <a:rPr lang="zh-TW" altLang="en-US" sz="4000" dirty="0">
                <a:latin typeface="HanWangWCL02" panose="02020600000000000000" pitchFamily="18" charset="-120"/>
                <a:ea typeface="HanWangWCL02" panose="02020600000000000000" pitchFamily="18" charset="-120"/>
              </a:rPr>
              <a:t>恩召的榮耀</a:t>
            </a:r>
            <a:endParaRPr lang="en-US" sz="4000" dirty="0">
              <a:latin typeface="HanWangWCL02" panose="02020600000000000000" pitchFamily="18" charset="-120"/>
              <a:ea typeface="HanWangWCL02" panose="02020600000000000000" pitchFamily="18" charset="-120"/>
            </a:endParaRPr>
          </a:p>
        </p:txBody>
      </p:sp>
      <p:sp>
        <p:nvSpPr>
          <p:cNvPr id="3" name="Content Placeholder 2">
            <a:extLst>
              <a:ext uri="{FF2B5EF4-FFF2-40B4-BE49-F238E27FC236}">
                <a16:creationId xmlns:a16="http://schemas.microsoft.com/office/drawing/2014/main" id="{C19EF0FC-538D-4C55-819D-8CF23A657FC7}"/>
              </a:ext>
            </a:extLst>
          </p:cNvPr>
          <p:cNvSpPr>
            <a:spLocks noGrp="1"/>
          </p:cNvSpPr>
          <p:nvPr>
            <p:ph idx="1"/>
          </p:nvPr>
        </p:nvSpPr>
        <p:spPr>
          <a:xfrm>
            <a:off x="208547" y="1604242"/>
            <a:ext cx="5582653" cy="5975653"/>
          </a:xfrm>
        </p:spPr>
        <p:txBody>
          <a:bodyPr>
            <a:normAutofit/>
          </a:bodyPr>
          <a:lstStyle/>
          <a:p>
            <a:pPr marL="0" indent="0">
              <a:lnSpc>
                <a:spcPct val="100000"/>
              </a:lnSpc>
              <a:spcBef>
                <a:spcPts val="0"/>
              </a:spcBef>
              <a:buNone/>
            </a:pPr>
            <a:endParaRPr lang="en-US" altLang="zh-TW" sz="3200" b="1" dirty="0">
              <a:solidFill>
                <a:srgbClr val="FFFF00"/>
              </a:solidFill>
              <a:latin typeface="Garamond" panose="02020404030301010803" pitchFamily="18" charset="0"/>
              <a:ea typeface="DFKai-SB" panose="03000509000000000000" pitchFamily="65" charset="-120"/>
            </a:endParaRPr>
          </a:p>
        </p:txBody>
      </p:sp>
      <p:sp>
        <p:nvSpPr>
          <p:cNvPr id="4" name="Title 1">
            <a:extLst>
              <a:ext uri="{FF2B5EF4-FFF2-40B4-BE49-F238E27FC236}">
                <a16:creationId xmlns:a16="http://schemas.microsoft.com/office/drawing/2014/main" id="{FD2D9B6F-D482-4976-BD2A-61A740DC04DF}"/>
              </a:ext>
            </a:extLst>
          </p:cNvPr>
          <p:cNvSpPr txBox="1">
            <a:spLocks/>
          </p:cNvSpPr>
          <p:nvPr/>
        </p:nvSpPr>
        <p:spPr>
          <a:xfrm>
            <a:off x="6400800" y="190265"/>
            <a:ext cx="5582654"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600" b="1" dirty="0">
                <a:latin typeface="Calibri" panose="020F0502020204030204" pitchFamily="34" charset="0"/>
                <a:ea typeface="DFKai-SB" panose="03000509000000000000" pitchFamily="65" charset="-120"/>
                <a:cs typeface="Calibri" panose="020F0502020204030204" pitchFamily="34" charset="0"/>
              </a:rPr>
              <a:t>A Life that sees and desires the glorious hope in  Christ</a:t>
            </a:r>
            <a:endParaRPr lang="en-US" sz="3600" b="1" dirty="0">
              <a:latin typeface="Calibri" panose="020F0502020204030204" pitchFamily="34" charset="0"/>
              <a:ea typeface="DFKai-SB" panose="03000509000000000000" pitchFamily="65" charset="-120"/>
              <a:cs typeface="Calibri" panose="020F0502020204030204" pitchFamily="34" charset="0"/>
            </a:endParaRPr>
          </a:p>
        </p:txBody>
      </p:sp>
      <p:sp>
        <p:nvSpPr>
          <p:cNvPr id="5" name="Content Placeholder 2">
            <a:extLst>
              <a:ext uri="{FF2B5EF4-FFF2-40B4-BE49-F238E27FC236}">
                <a16:creationId xmlns:a16="http://schemas.microsoft.com/office/drawing/2014/main" id="{42B2111C-EA08-4C50-BBBA-FADEEDF3338F}"/>
              </a:ext>
            </a:extLst>
          </p:cNvPr>
          <p:cNvSpPr txBox="1">
            <a:spLocks/>
          </p:cNvSpPr>
          <p:nvPr/>
        </p:nvSpPr>
        <p:spPr>
          <a:xfrm>
            <a:off x="6400800" y="1604242"/>
            <a:ext cx="5582653" cy="49313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endParaRPr>
          </a:p>
        </p:txBody>
      </p:sp>
    </p:spTree>
    <p:extLst>
      <p:ext uri="{BB962C8B-B14F-4D97-AF65-F5344CB8AC3E}">
        <p14:creationId xmlns:p14="http://schemas.microsoft.com/office/powerpoint/2010/main" val="679809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AA4F-71F0-44C9-AD9D-F6BCCE40EB8F}"/>
              </a:ext>
            </a:extLst>
          </p:cNvPr>
          <p:cNvSpPr>
            <a:spLocks noGrp="1"/>
          </p:cNvSpPr>
          <p:nvPr>
            <p:ph type="title"/>
          </p:nvPr>
        </p:nvSpPr>
        <p:spPr>
          <a:xfrm>
            <a:off x="208547" y="138932"/>
            <a:ext cx="5582654" cy="1325563"/>
          </a:xfrm>
        </p:spPr>
        <p:txBody>
          <a:bodyPr anchor="t">
            <a:normAutofit/>
          </a:bodyPr>
          <a:lstStyle/>
          <a:p>
            <a:pPr algn="ctr"/>
            <a:r>
              <a:rPr lang="zh-TW" altLang="en-US" sz="4000" dirty="0">
                <a:latin typeface="HanWangWCL02" panose="02020600000000000000" pitchFamily="18" charset="-120"/>
                <a:ea typeface="HanWangWCL02" panose="02020600000000000000" pitchFamily="18" charset="-120"/>
              </a:rPr>
              <a:t>看清並渴望在基督裡</a:t>
            </a:r>
            <a:br>
              <a:rPr lang="en-US" altLang="zh-TW" sz="4000" dirty="0">
                <a:latin typeface="HanWangWCL02" panose="02020600000000000000" pitchFamily="18" charset="-120"/>
                <a:ea typeface="HanWangWCL02" panose="02020600000000000000" pitchFamily="18" charset="-120"/>
              </a:rPr>
            </a:br>
            <a:r>
              <a:rPr lang="zh-TW" altLang="en-US" sz="4000" dirty="0">
                <a:latin typeface="HanWangWCL02" panose="02020600000000000000" pitchFamily="18" charset="-120"/>
                <a:ea typeface="HanWangWCL02" panose="02020600000000000000" pitchFamily="18" charset="-120"/>
              </a:rPr>
              <a:t>恩召的榮耀</a:t>
            </a:r>
            <a:endParaRPr lang="en-US" sz="4000" dirty="0">
              <a:latin typeface="HanWangWCL02" panose="02020600000000000000" pitchFamily="18" charset="-120"/>
              <a:ea typeface="HanWangWCL02" panose="02020600000000000000" pitchFamily="18" charset="-120"/>
            </a:endParaRPr>
          </a:p>
        </p:txBody>
      </p:sp>
      <p:sp>
        <p:nvSpPr>
          <p:cNvPr id="3" name="Content Placeholder 2">
            <a:extLst>
              <a:ext uri="{FF2B5EF4-FFF2-40B4-BE49-F238E27FC236}">
                <a16:creationId xmlns:a16="http://schemas.microsoft.com/office/drawing/2014/main" id="{C19EF0FC-538D-4C55-819D-8CF23A657FC7}"/>
              </a:ext>
            </a:extLst>
          </p:cNvPr>
          <p:cNvSpPr>
            <a:spLocks noGrp="1"/>
          </p:cNvSpPr>
          <p:nvPr>
            <p:ph idx="1"/>
          </p:nvPr>
        </p:nvSpPr>
        <p:spPr>
          <a:xfrm>
            <a:off x="208547" y="1604242"/>
            <a:ext cx="5582653" cy="5975653"/>
          </a:xfrm>
        </p:spPr>
        <p:txBody>
          <a:bodyPr>
            <a:normAutofit/>
          </a:bodyPr>
          <a:lstStyle/>
          <a:p>
            <a:pPr marL="0" indent="0">
              <a:lnSpc>
                <a:spcPct val="100000"/>
              </a:lnSpc>
              <a:spcBef>
                <a:spcPts val="0"/>
              </a:spcBef>
              <a:buNone/>
            </a:pPr>
            <a:r>
              <a:rPr lang="zh-TW" altLang="en-US" sz="3200" b="1" dirty="0">
                <a:solidFill>
                  <a:srgbClr val="FFFF00"/>
                </a:solidFill>
                <a:latin typeface="Garamond" panose="02020404030301010803" pitchFamily="18" charset="0"/>
                <a:ea typeface="DFKai-SB" panose="03000509000000000000" pitchFamily="65" charset="-120"/>
              </a:rPr>
              <a:t>「求我們主耶穌基督的神，榮耀的父，將那賜人智慧和啟示的靈賞給你們，使你們真知道他，並且</a:t>
            </a:r>
            <a:r>
              <a:rPr lang="zh-TW" altLang="en-US" sz="3200" b="1" dirty="0">
                <a:latin typeface="Garamond" panose="02020404030301010803" pitchFamily="18" charset="0"/>
                <a:ea typeface="DFKai-SB" panose="03000509000000000000" pitchFamily="65" charset="-120"/>
              </a:rPr>
              <a:t>照明你們心中的眼睛</a:t>
            </a:r>
            <a:r>
              <a:rPr lang="zh-TW" altLang="en-US" sz="3200" b="1" dirty="0">
                <a:solidFill>
                  <a:srgbClr val="FFFF99"/>
                </a:solidFill>
                <a:latin typeface="Garamond" panose="02020404030301010803" pitchFamily="18" charset="0"/>
                <a:ea typeface="DFKai-SB" panose="03000509000000000000" pitchFamily="65" charset="-120"/>
              </a:rPr>
              <a:t>，</a:t>
            </a:r>
            <a:r>
              <a:rPr lang="zh-TW" altLang="en-US" sz="3200" b="1" dirty="0">
                <a:solidFill>
                  <a:srgbClr val="FFFF00"/>
                </a:solidFill>
                <a:latin typeface="Garamond" panose="02020404030301010803" pitchFamily="18" charset="0"/>
                <a:ea typeface="DFKai-SB" panose="03000509000000000000" pitchFamily="65" charset="-120"/>
              </a:rPr>
              <a:t>使你們</a:t>
            </a:r>
            <a:r>
              <a:rPr lang="zh-TW" altLang="en-US" sz="3200" b="1" dirty="0">
                <a:latin typeface="Garamond" panose="02020404030301010803" pitchFamily="18" charset="0"/>
                <a:ea typeface="DFKai-SB" panose="03000509000000000000" pitchFamily="65" charset="-120"/>
              </a:rPr>
              <a:t>知道他的恩召有何等指望</a:t>
            </a:r>
            <a:r>
              <a:rPr lang="zh-TW" altLang="en-US" sz="3200" b="1" dirty="0">
                <a:solidFill>
                  <a:srgbClr val="FFFF99"/>
                </a:solidFill>
                <a:latin typeface="Garamond" panose="02020404030301010803" pitchFamily="18" charset="0"/>
                <a:ea typeface="DFKai-SB" panose="03000509000000000000" pitchFamily="65" charset="-120"/>
              </a:rPr>
              <a:t>，</a:t>
            </a:r>
            <a:r>
              <a:rPr lang="zh-TW" altLang="en-US" sz="3200" b="1" dirty="0">
                <a:solidFill>
                  <a:srgbClr val="FFFF00"/>
                </a:solidFill>
                <a:latin typeface="Garamond" panose="02020404030301010803" pitchFamily="18" charset="0"/>
                <a:ea typeface="DFKai-SB" panose="03000509000000000000" pitchFamily="65" charset="-120"/>
              </a:rPr>
              <a:t>他在聖徒中得的</a:t>
            </a:r>
            <a:r>
              <a:rPr lang="zh-TW" altLang="en-US" sz="3200" b="1" dirty="0">
                <a:latin typeface="Garamond" panose="02020404030301010803" pitchFamily="18" charset="0"/>
                <a:ea typeface="DFKai-SB" panose="03000509000000000000" pitchFamily="65" charset="-120"/>
              </a:rPr>
              <a:t>基業有何等豐盛的榮耀</a:t>
            </a:r>
            <a:r>
              <a:rPr lang="zh-TW" altLang="en-US" sz="3200" b="1" dirty="0">
                <a:solidFill>
                  <a:srgbClr val="FFFF00"/>
                </a:solidFill>
                <a:latin typeface="Garamond" panose="02020404030301010803" pitchFamily="18" charset="0"/>
                <a:ea typeface="DFKai-SB" panose="03000509000000000000" pitchFamily="65" charset="-120"/>
              </a:rPr>
              <a:t>；</a:t>
            </a:r>
            <a:r>
              <a:rPr lang="en-US" altLang="zh-TW" sz="3200" b="1" dirty="0">
                <a:solidFill>
                  <a:srgbClr val="FFFF00"/>
                </a:solidFill>
                <a:latin typeface="Garamond" panose="02020404030301010803" pitchFamily="18" charset="0"/>
                <a:ea typeface="DFKai-SB" panose="03000509000000000000" pitchFamily="65" charset="-120"/>
              </a:rPr>
              <a:t>19  </a:t>
            </a:r>
            <a:r>
              <a:rPr lang="zh-TW" altLang="en-US" sz="3200" b="1" dirty="0">
                <a:solidFill>
                  <a:srgbClr val="FFFF00"/>
                </a:solidFill>
                <a:latin typeface="Garamond" panose="02020404030301010803" pitchFamily="18" charset="0"/>
                <a:ea typeface="DFKai-SB" panose="03000509000000000000" pitchFamily="65" charset="-120"/>
              </a:rPr>
              <a:t>並知道他向我們這信的人</a:t>
            </a:r>
            <a:r>
              <a:rPr lang="zh-TW" altLang="en-US" sz="3200" b="1" dirty="0">
                <a:latin typeface="Garamond" panose="02020404030301010803" pitchFamily="18" charset="0"/>
                <a:ea typeface="DFKai-SB" panose="03000509000000000000" pitchFamily="65" charset="-120"/>
              </a:rPr>
              <a:t>所顯的能力是何等浩大</a:t>
            </a:r>
            <a:r>
              <a:rPr lang="zh-TW" altLang="en-US" sz="3200" b="1" dirty="0">
                <a:solidFill>
                  <a:srgbClr val="FFFF00"/>
                </a:solidFill>
                <a:latin typeface="Garamond" panose="02020404030301010803" pitchFamily="18" charset="0"/>
                <a:ea typeface="DFKai-SB" panose="03000509000000000000" pitchFamily="65" charset="-120"/>
              </a:rPr>
              <a:t>」（</a:t>
            </a:r>
            <a:r>
              <a:rPr lang="en-US" sz="3200" b="1" dirty="0">
                <a:solidFill>
                  <a:srgbClr val="FFFF00"/>
                </a:solidFill>
                <a:latin typeface="Garamond" panose="02020404030301010803" pitchFamily="18" charset="0"/>
                <a:ea typeface="DFKai-SB" panose="03000509000000000000" pitchFamily="65" charset="-120"/>
              </a:rPr>
              <a:t>1:17-19</a:t>
            </a:r>
            <a:r>
              <a:rPr lang="zh-TW" altLang="en-US" sz="3200" b="1" dirty="0">
                <a:solidFill>
                  <a:srgbClr val="FFFF00"/>
                </a:solidFill>
                <a:latin typeface="Garamond" panose="02020404030301010803" pitchFamily="18" charset="0"/>
                <a:ea typeface="DFKai-SB" panose="03000509000000000000" pitchFamily="65" charset="-120"/>
              </a:rPr>
              <a:t>）</a:t>
            </a:r>
            <a:endParaRPr lang="en-US" altLang="zh-TW" sz="3200" b="1" dirty="0">
              <a:solidFill>
                <a:srgbClr val="FFFF00"/>
              </a:solidFill>
              <a:latin typeface="Garamond" panose="02020404030301010803" pitchFamily="18" charset="0"/>
              <a:ea typeface="DFKai-SB" panose="03000509000000000000" pitchFamily="65" charset="-120"/>
            </a:endParaRPr>
          </a:p>
        </p:txBody>
      </p:sp>
      <p:sp>
        <p:nvSpPr>
          <p:cNvPr id="4" name="Title 1">
            <a:extLst>
              <a:ext uri="{FF2B5EF4-FFF2-40B4-BE49-F238E27FC236}">
                <a16:creationId xmlns:a16="http://schemas.microsoft.com/office/drawing/2014/main" id="{FD2D9B6F-D482-4976-BD2A-61A740DC04DF}"/>
              </a:ext>
            </a:extLst>
          </p:cNvPr>
          <p:cNvSpPr txBox="1">
            <a:spLocks/>
          </p:cNvSpPr>
          <p:nvPr/>
        </p:nvSpPr>
        <p:spPr>
          <a:xfrm>
            <a:off x="6400800" y="190265"/>
            <a:ext cx="5582654"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600" b="1" dirty="0">
                <a:latin typeface="Calibri" panose="020F0502020204030204" pitchFamily="34" charset="0"/>
                <a:ea typeface="DFKai-SB" panose="03000509000000000000" pitchFamily="65" charset="-120"/>
                <a:cs typeface="Calibri" panose="020F0502020204030204" pitchFamily="34" charset="0"/>
              </a:rPr>
              <a:t>A Life that sees and desires the glorious hope in  Christ</a:t>
            </a:r>
            <a:endParaRPr lang="en-US" sz="3600" b="1" dirty="0">
              <a:latin typeface="Calibri" panose="020F0502020204030204" pitchFamily="34" charset="0"/>
              <a:ea typeface="DFKai-SB" panose="03000509000000000000" pitchFamily="65" charset="-120"/>
              <a:cs typeface="Calibri" panose="020F0502020204030204" pitchFamily="34" charset="0"/>
            </a:endParaRPr>
          </a:p>
        </p:txBody>
      </p:sp>
      <p:sp>
        <p:nvSpPr>
          <p:cNvPr id="5" name="Content Placeholder 2">
            <a:extLst>
              <a:ext uri="{FF2B5EF4-FFF2-40B4-BE49-F238E27FC236}">
                <a16:creationId xmlns:a16="http://schemas.microsoft.com/office/drawing/2014/main" id="{42B2111C-EA08-4C50-BBBA-FADEEDF3338F}"/>
              </a:ext>
            </a:extLst>
          </p:cNvPr>
          <p:cNvSpPr txBox="1">
            <a:spLocks/>
          </p:cNvSpPr>
          <p:nvPr/>
        </p:nvSpPr>
        <p:spPr>
          <a:xfrm>
            <a:off x="6400800" y="1604242"/>
            <a:ext cx="5582653" cy="493131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rPr>
              <a:t>“</a:t>
            </a:r>
            <a:r>
              <a:rPr lang="en-US" b="1" dirty="0">
                <a:solidFill>
                  <a:srgbClr val="FFFF00"/>
                </a:solidFill>
                <a:latin typeface="Calibri" panose="020F0502020204030204" pitchFamily="34" charset="0"/>
                <a:cs typeface="Calibri" panose="020F0502020204030204" pitchFamily="34" charset="0"/>
              </a:rPr>
              <a:t>that the God of our Lord Jesus Christ, the Father of glory, may give you the Spirit of wisdom and of revelation in the knowledge of him, </a:t>
            </a:r>
            <a:r>
              <a:rPr lang="en-US" b="1" dirty="0">
                <a:latin typeface="Calibri" panose="020F0502020204030204" pitchFamily="34" charset="0"/>
                <a:cs typeface="Calibri" panose="020F0502020204030204" pitchFamily="34" charset="0"/>
              </a:rPr>
              <a:t>having the eyes of your hearts enlightened</a:t>
            </a:r>
            <a:r>
              <a:rPr lang="en-US" b="1" dirty="0">
                <a:solidFill>
                  <a:srgbClr val="FFFF00"/>
                </a:solidFill>
                <a:latin typeface="Calibri" panose="020F0502020204030204" pitchFamily="34" charset="0"/>
                <a:cs typeface="Calibri" panose="020F0502020204030204" pitchFamily="34" charset="0"/>
              </a:rPr>
              <a:t>, that you may </a:t>
            </a:r>
            <a:r>
              <a:rPr lang="en-US" b="1" dirty="0">
                <a:latin typeface="Calibri" panose="020F0502020204030204" pitchFamily="34" charset="0"/>
                <a:cs typeface="Calibri" panose="020F0502020204030204" pitchFamily="34" charset="0"/>
              </a:rPr>
              <a:t>know what is the hope</a:t>
            </a:r>
            <a:r>
              <a:rPr lang="en-US" b="1" dirty="0">
                <a:solidFill>
                  <a:srgbClr val="FFFF00"/>
                </a:solidFill>
                <a:latin typeface="Calibri" panose="020F0502020204030204" pitchFamily="34" charset="0"/>
                <a:cs typeface="Calibri" panose="020F0502020204030204" pitchFamily="34" charset="0"/>
              </a:rPr>
              <a:t> to which he has called you, </a:t>
            </a:r>
            <a:r>
              <a:rPr lang="en-US" b="1" dirty="0">
                <a:latin typeface="Calibri" panose="020F0502020204030204" pitchFamily="34" charset="0"/>
                <a:cs typeface="Calibri" panose="020F0502020204030204" pitchFamily="34" charset="0"/>
              </a:rPr>
              <a:t>what are the riches of his glorious inheritance </a:t>
            </a:r>
            <a:r>
              <a:rPr lang="en-US" b="1" dirty="0">
                <a:solidFill>
                  <a:srgbClr val="FFFF00"/>
                </a:solidFill>
                <a:latin typeface="Calibri" panose="020F0502020204030204" pitchFamily="34" charset="0"/>
                <a:cs typeface="Calibri" panose="020F0502020204030204" pitchFamily="34" charset="0"/>
              </a:rPr>
              <a:t>in the saints, and </a:t>
            </a:r>
            <a:r>
              <a:rPr lang="en-US" b="1" dirty="0">
                <a:latin typeface="Calibri" panose="020F0502020204030204" pitchFamily="34" charset="0"/>
                <a:cs typeface="Calibri" panose="020F0502020204030204" pitchFamily="34" charset="0"/>
              </a:rPr>
              <a:t>what is the immeasurable greatness of his power</a:t>
            </a:r>
            <a:r>
              <a:rPr lang="en-US" b="1" dirty="0">
                <a:solidFill>
                  <a:srgbClr val="FFFF99"/>
                </a:solidFill>
                <a:latin typeface="Calibri" panose="020F0502020204030204" pitchFamily="34" charset="0"/>
                <a:cs typeface="Calibri" panose="020F0502020204030204" pitchFamily="34" charset="0"/>
              </a:rPr>
              <a:t> </a:t>
            </a:r>
            <a:r>
              <a:rPr lang="en-US" b="1" dirty="0">
                <a:solidFill>
                  <a:srgbClr val="FFFF00"/>
                </a:solidFill>
                <a:latin typeface="Calibri" panose="020F0502020204030204" pitchFamily="34" charset="0"/>
                <a:cs typeface="Calibri" panose="020F0502020204030204" pitchFamily="34" charset="0"/>
              </a:rPr>
              <a:t>toward us who believe, according to the working of his great might.” </a:t>
            </a:r>
            <a:r>
              <a:rPr lang="en-US" altLang="zh-TW" b="1" dirty="0">
                <a:solidFill>
                  <a:srgbClr val="FFFF00"/>
                </a:solidFill>
                <a:latin typeface="Calibri" panose="020F0502020204030204" pitchFamily="34" charset="0"/>
                <a:ea typeface="DFKai-SB" panose="03000509000000000000" pitchFamily="65" charset="-120"/>
                <a:cs typeface="Calibri" panose="020F0502020204030204" pitchFamily="34" charset="0"/>
              </a:rPr>
              <a:t>(</a:t>
            </a:r>
            <a:r>
              <a:rPr lang="en-US" b="1" dirty="0">
                <a:solidFill>
                  <a:srgbClr val="FFFF00"/>
                </a:solidFill>
                <a:latin typeface="Calibri" panose="020F0502020204030204" pitchFamily="34" charset="0"/>
                <a:ea typeface="DFKai-SB" panose="03000509000000000000" pitchFamily="65" charset="-120"/>
                <a:cs typeface="Calibri" panose="020F0502020204030204" pitchFamily="34" charset="0"/>
              </a:rPr>
              <a:t>1:17-19)</a:t>
            </a:r>
          </a:p>
        </p:txBody>
      </p:sp>
    </p:spTree>
    <p:extLst>
      <p:ext uri="{BB962C8B-B14F-4D97-AF65-F5344CB8AC3E}">
        <p14:creationId xmlns:p14="http://schemas.microsoft.com/office/powerpoint/2010/main" val="10193248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801</TotalTime>
  <Words>1836</Words>
  <Application>Microsoft Office PowerPoint</Application>
  <PresentationFormat>Widescreen</PresentationFormat>
  <Paragraphs>77</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DFKai-SB</vt:lpstr>
      <vt:lpstr>HanWangWCL02</vt:lpstr>
      <vt:lpstr>Arial</vt:lpstr>
      <vt:lpstr>Calibri</vt:lpstr>
      <vt:lpstr>Calibri Light</vt:lpstr>
      <vt:lpstr>Garamond</vt:lpstr>
      <vt:lpstr>Office Theme</vt:lpstr>
      <vt:lpstr>聖靈充滿的生活 Spirit-filled Life</vt:lpstr>
      <vt:lpstr>以弗所書 5:15-21</vt:lpstr>
      <vt:lpstr>PowerPoint Presentation</vt:lpstr>
      <vt:lpstr>以弗所書 5:15-21</vt:lpstr>
      <vt:lpstr>信耶穌基督的人生</vt:lpstr>
      <vt:lpstr>信耶穌基督的人生</vt:lpstr>
      <vt:lpstr>信耶穌基督的人生</vt:lpstr>
      <vt:lpstr>看清並渴望在基督裡 恩召的榮耀</vt:lpstr>
      <vt:lpstr>看清並渴望在基督裡 恩召的榮耀</vt:lpstr>
      <vt:lpstr>因十架的福音 與神與人和好</vt:lpstr>
      <vt:lpstr>因十架的福音 與神與人和好</vt:lpstr>
      <vt:lpstr>明白基督的愛 的人生</vt:lpstr>
      <vt:lpstr>明白基督的愛 的人生</vt:lpstr>
      <vt:lpstr>不放縱私慾的人生</vt:lpstr>
      <vt:lpstr>不放縱私慾的人生</vt:lpstr>
      <vt:lpstr>不放縱私慾的人生</vt:lpstr>
      <vt:lpstr>讚美神的人生   </vt:lpstr>
      <vt:lpstr>讚美神的人生  感恩的人生   </vt:lpstr>
      <vt:lpstr>讚美神的人生  感恩的人生  因敬畏神而彼此順服 的人生  </vt:lpstr>
      <vt:lpstr>讚美神的人生  感恩的人生  因敬畏神而彼此順服 的人生  在家庭及事業生活中 活出敬畏的人生</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Wong</dc:creator>
  <cp:lastModifiedBy>Dennis Wong</cp:lastModifiedBy>
  <cp:revision>14</cp:revision>
  <dcterms:created xsi:type="dcterms:W3CDTF">2016-11-11T21:07:50Z</dcterms:created>
  <dcterms:modified xsi:type="dcterms:W3CDTF">2020-01-05T14:17:27Z</dcterms:modified>
</cp:coreProperties>
</file>