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406" r:id="rId4"/>
    <p:sldId id="283" r:id="rId5"/>
    <p:sldId id="415" r:id="rId6"/>
    <p:sldId id="413" r:id="rId7"/>
    <p:sldId id="414" r:id="rId8"/>
    <p:sldId id="284" r:id="rId9"/>
    <p:sldId id="408" r:id="rId10"/>
    <p:sldId id="286" r:id="rId11"/>
    <p:sldId id="409" r:id="rId12"/>
    <p:sldId id="410" r:id="rId13"/>
    <p:sldId id="407" r:id="rId14"/>
    <p:sldId id="412" r:id="rId15"/>
    <p:sldId id="411" r:id="rId16"/>
    <p:sldId id="293" r:id="rId17"/>
    <p:sldId id="294" r:id="rId18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E078F57-5AB5-4232-AE03-936EBAD3FB09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5FCB8C0-C1D0-486E-8BF3-00BF0892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B8C0-C1D0-486E-8BF3-00BF089237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B8C0-C1D0-486E-8BF3-00BF089237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B8C0-C1D0-486E-8BF3-00BF089237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B8C0-C1D0-486E-8BF3-00BF089237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4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xmlns="" id="{FB541131-359B-425C-8DEF-A5BAF8CF7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07AA3AB-6EF9-4EF4-95B1-B2180B05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5555-6439-4448-93FF-0ED636F94DC4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958E984-90BF-4130-A320-85A1CC20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AC3CCCB-D696-4B98-9E60-5D8F0C8B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3E97-C7C0-4399-BAC8-B56B57EF65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498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08D53E1-F41D-49D4-91E4-668426EA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AFC6-8B1B-41D4-BF51-9FD87D6661E6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494208C-49CE-4788-8B42-4DBF2BA1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093E360-9F27-4C29-A86C-B34717FC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9CE6-3931-44BC-AA70-EC7AA0FF8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972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xmlns="" id="{4CA53304-9BCF-4126-83ED-918774E57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E856972-A87B-4D72-85CC-743B9CBC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2FCF32E-467D-40E3-8C29-76BA3841096F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86C81F6-032A-4F3B-B2DB-BA22B312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11447201-6BA7-49DC-9612-0D39C2FA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5EF0-2A87-4391-A4B7-0248A9A3E8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189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xmlns="" id="{0F5F91BA-03E1-45C7-9D19-527D7980C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A80D63-05B7-42F4-A18A-B0A8054A4BE6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C81963-9838-4E91-9E7F-3B8F229E487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FCEB9A79-E00A-4CEE-84B0-E561A355432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74DE49F-3801-427B-B420-2CEA70545590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84D10207-99B3-41B6-B270-FBEE7D928F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F3C1751-EA01-4635-ABBD-EE92458F3C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75668-C345-4516-A182-23BD7B7677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08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xmlns="" id="{562236F8-9972-437D-9B9B-16C01958B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0BD5E000-B72C-4F2A-85E6-20CD86CF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E6CE3F5-9875-463F-BEC9-EC198CA535FA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6AF0504-FD5F-4435-BA14-E29C6960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D68239F1-13CB-4741-8DBC-5911762B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B5A8A-3E5E-4E5D-8204-1D08A4969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158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6A8AA331-2272-4B52-A7E5-0D3D5A78007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B6A7-075A-4976-80F7-0F5F068B6B36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ADFE0486-1348-4250-92B0-BACCECF591E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D91D4460-C88C-43CA-BF9D-2975CB8D9A0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E852-AB9F-40D7-9663-C26A421A2F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55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324A4303-4E45-4793-A58F-3E0C186B26D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5765-6ED3-4A23-909C-8F22795981D6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57D34A89-1B9F-4B8F-8057-579A1191C8A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E4180FE4-364F-45DF-B08B-69AB63CC4B3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BEC9-545A-446C-9B6D-62AC538F03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77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69BE26-C671-4EA0-A4E4-39B9A5AF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D62C-63CD-4519-B45C-27A1C47F3E1A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7783D-290D-41AE-96AB-53132873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8774C4-6FE3-41ED-B1C0-9B1A738A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9122-31F5-48F8-842F-641ADC7600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01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xmlns="" id="{D16D67E2-07B5-454C-B001-46ABA14DB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30A536B-017F-40FB-9123-05E5CDDE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01CE865-DAD5-4FA5-865B-F9D3E9C553B5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EF45C6-221E-407E-B9A5-FA85924F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0684A92-050D-4538-A955-DFACB8DC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838C-F288-4FA0-B836-AD8BD7CD56E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68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BCC4F-B966-440B-8D71-C995B284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243B-B7BF-4094-A929-5AC7BDA85271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12312B-E78B-4D54-B84D-4E7384C4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9A2E4-6B7F-4511-B60F-8520C063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9CB4-0A8D-4D4D-BFB8-1307319C63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663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xmlns="" id="{47D36D3A-532E-4933-B3DB-132CECEB9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08EDD1D-0855-43A9-B7AF-E3D7BD47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DC44761-87F3-40CA-BFE1-FD08340B1F02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8D7829-962F-45B6-AD97-A9F8A37E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2A52BD6-E30D-4EBF-8D62-C0D9E77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8001-E2E0-4788-A487-2B2A091BFE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48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193519-1512-4C2F-80C9-83B1CA06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649A-7F44-49E2-83B8-0A2F1DD84C88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B03040A-77B7-45BA-AA87-D960D0E6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40FB491-B66C-4F78-A88A-77709845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D5C2-14FC-4CA0-B3F9-B4835793A5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07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D4F123B-58D1-4B65-B602-89973C9A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C47B-A0BE-4362-BC40-918D1C8CDFE6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ED397B1-FEE2-4443-8CCD-AA6907BD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A5367F-FDB9-4CAB-9221-0B3F672B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6C56-272B-40AE-8FCD-FC258DDEE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9773A2F-83BE-4735-819A-29774C90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0533-832C-4C0B-ACBA-9081259C306D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53DD2E5-5EDE-455D-A6E9-BFE05452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1B1212D-61FA-4C43-AB1E-FF638369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5380-E9EF-47B6-AB4C-D1FB192BFB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582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3EE769B-7E31-4691-8AC9-139E70BB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CD15-6FB7-4125-B108-921D6F99FF54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C3871F2-B855-4E0B-B853-1FE47AAE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B22A4C2-D8B7-41AB-A38E-23855A52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8A69-935B-4774-B098-9726F091D9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7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0125A17-51E0-4FBF-8298-311CB090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45A0-3BDC-49DF-BABA-EA115C9400E0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EC410FF-EA2D-4A14-8F05-590A35AA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CE38DB-EEB3-47DE-AAED-1C24D150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8489-89DE-450F-AED4-BA76C0F592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9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1187453-F9DE-4876-A19C-3C544189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B0B8-0B0E-4F81-AC8B-273DA32CAE82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E40BC51-6E0F-4509-B896-B5AE98FD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CDDCAC6-87A3-40AA-9B2C-2AB0B4E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DF13-6EE4-44DB-96B5-ED3216E12A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912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>
            <a:extLst>
              <a:ext uri="{FF2B5EF4-FFF2-40B4-BE49-F238E27FC236}">
                <a16:creationId xmlns:a16="http://schemas.microsoft.com/office/drawing/2014/main" xmlns="" id="{7640D563-9B5D-4D4A-BA97-A7B4C797DF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813EE9-8C49-4F89-9537-45838F25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0314D17E-5C61-44DD-B80F-BA8EBC52B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64F46-567D-42B2-83D8-A59FE537D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2BA777-996A-4C66-A54E-9520A9181047}" type="datetimeFigureOut">
              <a:rPr lang="zh-TW" altLang="en-US"/>
              <a:pPr>
                <a:defRPr/>
              </a:pPr>
              <a:t>2020/1/26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C6DF2-AFE1-4480-B0FB-F4E42842B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B24C44-F033-41D0-B9B1-D06CA5620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6E0EEE-43E3-4919-8A99-B847CC3C2FE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96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7" r:id="rId11"/>
    <p:sldLayoutId id="2147483698" r:id="rId12"/>
    <p:sldLayoutId id="2147483699" r:id="rId13"/>
    <p:sldLayoutId id="2147483692" r:id="rId14"/>
    <p:sldLayoutId id="2147483693" r:id="rId15"/>
    <p:sldLayoutId id="2147483694" r:id="rId16"/>
    <p:sldLayoutId id="2147483700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C8337-62A3-4EE7-A4A8-29B10FDEB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315200" cy="1266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忘記背後</a:t>
            </a:r>
            <a:r>
              <a:rPr 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努力面前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9EBA483-510B-4A84-AFA3-FFB783C3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534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II. 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向著標竿直跑</a:t>
            </a:r>
            <a:r>
              <a:rPr lang="en-US" altLang="zh-TW" sz="4400" b="1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4400" b="1">
                <a:latin typeface="DFKai-SB" panose="03000509000000000000" pitchFamily="65" charset="-120"/>
                <a:ea typeface="DFKai-SB" panose="03000509000000000000" pitchFamily="65" charset="-120"/>
              </a:rPr>
              <a:t>得獎賞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742950" indent="-742950" eaLnBrk="1" hangingPunct="1">
              <a:lnSpc>
                <a:spcPct val="100000"/>
              </a:lnSpc>
              <a:spcBef>
                <a:spcPct val="0"/>
              </a:spcBef>
              <a:buAutoNum type="alphaUcPeriod"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狗狗追著尾巴跑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vs.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希望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TW" sz="6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B. 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得神在基督耶穌裡從上面召我來得的獎賞 </a:t>
            </a:r>
            <a:r>
              <a:rPr lang="en-US" altLang="zh-TW" sz="2800" b="1" dirty="0">
                <a:latin typeface="Arial Rounded MT Bold" panose="020F0704030504030204" pitchFamily="34" charset="0"/>
                <a:ea typeface="DFKai-SB" panose="03000509000000000000" pitchFamily="65" charset="-120"/>
              </a:rPr>
              <a:t>(</a:t>
            </a:r>
            <a:r>
              <a:rPr lang="en-US" sz="2800" dirty="0">
                <a:latin typeface="Arial Rounded MT Bold" panose="020F0704030504030204" pitchFamily="34" charset="0"/>
              </a:rPr>
              <a:t>I press toward the mark for the prize of </a:t>
            </a:r>
            <a:r>
              <a:rPr lang="en-US" sz="2800" u="sng" dirty="0">
                <a:latin typeface="Arial Rounded MT Bold" panose="020F0704030504030204" pitchFamily="34" charset="0"/>
              </a:rPr>
              <a:t>the high calling of God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u="sng" dirty="0">
                <a:latin typeface="Arial Rounded MT Bold" panose="020F0704030504030204" pitchFamily="34" charset="0"/>
              </a:rPr>
              <a:t>in Christ Jesus</a:t>
            </a:r>
            <a:r>
              <a:rPr lang="en-US" sz="2800" dirty="0">
                <a:latin typeface="Arial Rounded MT Bold" panose="020F0704030504030204" pitchFamily="34" charset="0"/>
              </a:rPr>
              <a:t>.)</a:t>
            </a:r>
            <a:endParaRPr lang="en-US" altLang="zh-TW" sz="2800" b="1" dirty="0">
              <a:latin typeface="Arial Rounded MT Bold" panose="020F0704030504030204" pitchFamily="34" charset="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9EBA483-510B-4A84-AFA3-FFB783C3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534400" cy="7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II. 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向著標竿直跑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得獎賞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- 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從上面召我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TW" sz="2800" b="1" dirty="0">
                <a:latin typeface="Arial Rounded MT Bold" panose="020F0704030504030204" pitchFamily="34" charset="0"/>
                <a:ea typeface="DFKai-SB" panose="03000509000000000000" pitchFamily="65" charset="-120"/>
              </a:rPr>
              <a:t>The high calling of God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zh-TW" altLang="en-US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2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求我們主耶穌基督的神，榮耀的父，將那賜人智慧和啟示的靈賞給你們，使你們真知道他，並且照明你們心中的眼睛，使你們知道他的恩召有何等指望，他在聖徒中得的基業有何等豐盛的榮耀；並知道他向我們這信的人所顯的能力是何等浩大  弗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1:17-19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9EBA483-510B-4A84-AFA3-FFB783C3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534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II. 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向著標竿直跑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得獎賞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在基督耶穌裡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TW" sz="3200" b="1" dirty="0">
                <a:latin typeface="Arial Rounded MT Bold" panose="020F0704030504030204" pitchFamily="34" charset="0"/>
                <a:ea typeface="DFKai-SB" panose="03000509000000000000" pitchFamily="65" charset="-120"/>
              </a:rPr>
              <a:t>in Christ Jesus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我們眾人既然敞著臉得以看見主的榮光，好像從鏡子裡返照，就變成主的形狀，榮上加榮，如同從主的靈變成的  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		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林後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3:18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TW" sz="2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因為聽道而不行道的，就像人對著鏡子看自己本來的面目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雅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1:23</a:t>
            </a:r>
          </a:p>
        </p:txBody>
      </p:sp>
    </p:spTree>
    <p:extLst>
      <p:ext uri="{BB962C8B-B14F-4D97-AF65-F5344CB8AC3E}">
        <p14:creationId xmlns:p14="http://schemas.microsoft.com/office/powerpoint/2010/main" val="21327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FAADA-9CD7-4095-97D8-08BCE0FEC6D8}"/>
              </a:ext>
            </a:extLst>
          </p:cNvPr>
          <p:cNvSpPr txBox="1"/>
          <p:nvPr/>
        </p:nvSpPr>
        <p:spPr>
          <a:xfrm>
            <a:off x="457200" y="483393"/>
            <a:ext cx="8229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III. 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結語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: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只有一件事</a:t>
            </a:r>
            <a:endParaRPr lang="en-US" altLang="zh-TW" sz="4400" b="1" kern="100" dirty="0">
              <a:latin typeface="Calibri"/>
              <a:ea typeface="DFKai-SB"/>
              <a:cs typeface="Arial"/>
            </a:endParaRP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xmlns="" id="{C8C151F3-77B0-444A-B59B-5CE1D858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838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有一件事，我曾求耶和華，我仍要尋求：就是一生一世住在耶和華的殿中，瞻仰他的榮美，在他的殿裡求問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			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詩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27:4</a:t>
            </a:r>
          </a:p>
          <a:p>
            <a:pPr>
              <a:defRPr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我一生一世必有恩惠慈愛隨著我；我且要住在耶和華的殿中，直到永遠。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			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詩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23:6</a:t>
            </a:r>
          </a:p>
        </p:txBody>
      </p:sp>
    </p:spTree>
    <p:extLst>
      <p:ext uri="{BB962C8B-B14F-4D97-AF65-F5344CB8AC3E}">
        <p14:creationId xmlns:p14="http://schemas.microsoft.com/office/powerpoint/2010/main" val="37136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FAADA-9CD7-4095-97D8-08BCE0FEC6D8}"/>
              </a:ext>
            </a:extLst>
          </p:cNvPr>
          <p:cNvSpPr txBox="1"/>
          <p:nvPr/>
        </p:nvSpPr>
        <p:spPr>
          <a:xfrm>
            <a:off x="304800" y="228600"/>
            <a:ext cx="8382000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III. 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結語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: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只有一件事</a:t>
            </a:r>
            <a:endParaRPr lang="en-US" altLang="zh-TW" sz="4400" b="1" kern="100" dirty="0">
              <a:latin typeface="Calibri"/>
              <a:ea typeface="DFKai-SB"/>
              <a:cs typeface="Arial"/>
            </a:endParaRP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xmlns="" id="{C8C151F3-77B0-444A-B59B-5CE1D858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8763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有一個財主穿著紫色袍和細麻布衣服，天天奢華宴樂。又有一個討飯的，名叫拉撒路，渾身生瘡，被人放在財主門口，要得財主桌子上掉下來的零碎充飢；並且狗來餂他的瘡。後來那討飯的死了，被天使帶去放在亞伯拉罕的懷裡。財主也死了，並且埋葬了。他在陰間受痛苦，舉目遠遠的望見亞伯拉罕，又望見拉撒路在他懷裡，就喊著說：我祖亞伯拉罕哪，可憐我罷！打發拉撒路來，用指頭尖蘸點水，涼涼我的舌頭；因為我在這火焰裡，極其痛苦。亞伯拉罕說：兒阿，你該回想你生前享過福，拉撒路也受過苦；如今他在這裡得安慰，你倒受痛苦。不但這樣，並且在你我之間，有深淵限定，以致人要從這邊過到你們那邊是不能的；要從那邊過到我們這邊也是不能的路 </a:t>
            </a:r>
            <a:r>
              <a:rPr lang="en-US" altLang="zh-TW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16:19-26</a:t>
            </a:r>
          </a:p>
        </p:txBody>
      </p:sp>
    </p:spTree>
    <p:extLst>
      <p:ext uri="{BB962C8B-B14F-4D97-AF65-F5344CB8AC3E}">
        <p14:creationId xmlns:p14="http://schemas.microsoft.com/office/powerpoint/2010/main" val="13673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FAADA-9CD7-4095-97D8-08BCE0FEC6D8}"/>
              </a:ext>
            </a:extLst>
          </p:cNvPr>
          <p:cNvSpPr txBox="1"/>
          <p:nvPr/>
        </p:nvSpPr>
        <p:spPr>
          <a:xfrm>
            <a:off x="304800" y="228600"/>
            <a:ext cx="8382000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III. 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結語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: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只有一件事</a:t>
            </a:r>
            <a:endParaRPr lang="en-US" altLang="zh-TW" sz="4400" b="1" kern="100" dirty="0">
              <a:latin typeface="Calibri"/>
              <a:ea typeface="DFKai-SB"/>
              <a:cs typeface="Arial"/>
            </a:endParaRP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xmlns="" id="{C8C151F3-77B0-444A-B59B-5CE1D858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7630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耶穌說我就是道路、真理、生命；若不藉著我，沒有人能到父那裡去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約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14:6	</a:t>
            </a:r>
          </a:p>
          <a:p>
            <a:pPr>
              <a:defRPr/>
            </a:pPr>
            <a:endParaRPr lang="en-US" altLang="zh-TW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求你指教我們怎樣</a:t>
            </a:r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數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算自己的日子，好叫我們得著智慧的心 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90:12</a:t>
            </a:r>
          </a:p>
          <a:p>
            <a:pPr>
              <a:defRPr/>
            </a:pPr>
            <a:endParaRPr lang="en-US" altLang="zh-TW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應當一無罣慮，只要凡事藉著禱告、祈求，和感謝，將你們所要的告訴神。神所賜、出人意外的平安必在基督耶穌裡保守你們的心懷意念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	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4:6-7</a:t>
            </a:r>
          </a:p>
        </p:txBody>
      </p:sp>
    </p:spTree>
    <p:extLst>
      <p:ext uri="{BB962C8B-B14F-4D97-AF65-F5344CB8AC3E}">
        <p14:creationId xmlns:p14="http://schemas.microsoft.com/office/powerpoint/2010/main" val="34802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hidden="1">
            <a:extLst>
              <a:ext uri="{FF2B5EF4-FFF2-40B4-BE49-F238E27FC236}">
                <a16:creationId xmlns:a16="http://schemas.microsoft.com/office/drawing/2014/main" xmlns="" id="{FC133FAB-9B19-4491-8744-547ACB717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Rectangle 3" descr="Slide37">
            <a:extLst>
              <a:ext uri="{FF2B5EF4-FFF2-40B4-BE49-F238E27FC236}">
                <a16:creationId xmlns:a16="http://schemas.microsoft.com/office/drawing/2014/main" xmlns="" id="{B065D761-054E-4780-84E2-FA7B446420B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xmlns="" id="{CB307FFA-F849-4566-A94C-CC9EF26C4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3" name="Rectangle 3" descr="Slide38">
            <a:extLst>
              <a:ext uri="{FF2B5EF4-FFF2-40B4-BE49-F238E27FC236}">
                <a16:creationId xmlns:a16="http://schemas.microsoft.com/office/drawing/2014/main" xmlns="" id="{72313152-EF53-413B-9A22-BCD6A79E6E9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9EBA483-510B-4A84-AFA3-FFB783C3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534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弟兄們，我不是以為自己已經得著了；我只有一件事，就是忘記背後，努力面前的，向著標竿直跑，要得神在基督耶穌裡從上面召我來得的獎賞。   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3:13-14 </a:t>
            </a: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FAADA-9CD7-4095-97D8-08BCE0FEC6D8}"/>
              </a:ext>
            </a:extLst>
          </p:cNvPr>
          <p:cNvSpPr txBox="1"/>
          <p:nvPr/>
        </p:nvSpPr>
        <p:spPr>
          <a:xfrm>
            <a:off x="457200" y="483393"/>
            <a:ext cx="8229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舊曆新年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:</a:t>
            </a: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rPr>
              <a:t> 鼠年</a:t>
            </a:r>
            <a:r>
              <a:rPr lang="en-US" altLang="zh-TW" sz="4400" b="1" kern="100" dirty="0">
                <a:latin typeface="Calibri"/>
                <a:ea typeface="DFKai-SB"/>
                <a:cs typeface="Arial"/>
              </a:rPr>
              <a:t> 1/25/2020</a:t>
            </a: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xmlns="" id="{C8C151F3-77B0-444A-B59B-5CE1D858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458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大掃除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 除舊佈新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一元復始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萬象更新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求你指教我們怎樣</a:t>
            </a:r>
            <a:r>
              <a:rPr lang="zh-TW" altLang="en-US" sz="5400" b="1" dirty="0">
                <a:latin typeface="DFKai-SB" panose="03000509000000000000" pitchFamily="65" charset="-120"/>
                <a:ea typeface="DFKai-SB" panose="03000509000000000000" pitchFamily="65" charset="-120"/>
              </a:rPr>
              <a:t>數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算自己的日子，好叫我們得著智慧的心  詩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90:12</a:t>
            </a:r>
          </a:p>
          <a:p>
            <a:pPr>
              <a:defRPr/>
            </a:pPr>
            <a:endParaRPr lang="zh-TW" altLang="en-US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07DB61-F1E5-4E02-94F1-28E223B77195}"/>
              </a:ext>
            </a:extLst>
          </p:cNvPr>
          <p:cNvSpPr/>
          <p:nvPr/>
        </p:nvSpPr>
        <p:spPr>
          <a:xfrm>
            <a:off x="304800" y="457200"/>
            <a:ext cx="8763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腓立比教會與保羅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在夜間有異象現與保羅。有一個馬其頓人站著求他說：請你過到馬其頓來幫助我們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..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從那裡來到腓立比，就是馬其頓這一方的頭一個城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  徒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16:9,12</a:t>
            </a:r>
          </a:p>
          <a:p>
            <a:endParaRPr lang="en-US" altLang="zh-TW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以致我受的捆鎖在御營全軍和其餘的人中，已經顯明是為基督的緣故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.	  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1:13</a:t>
            </a:r>
          </a:p>
          <a:p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7D3066CB-F1D7-4B22-AAD8-EDDB625F9E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xmlns="" id="{39634629-2027-4274-B784-6089326A1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9481" y="562356"/>
            <a:ext cx="8305038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0381B5E6-EFDB-41ED-B736-AF2A52C5F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2552" y="643464"/>
            <a:ext cx="8178896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xmlns="" id="{BB6212EF-A1B1-4072-8F5D-9BF14B23A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r="2958" b="1"/>
          <a:stretch/>
        </p:blipFill>
        <p:spPr bwMode="auto">
          <a:xfrm>
            <a:off x="652653" y="873252"/>
            <a:ext cx="7838694" cy="5111496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3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07DB61-F1E5-4E02-94F1-28E223B77195}"/>
              </a:ext>
            </a:extLst>
          </p:cNvPr>
          <p:cNvSpPr/>
          <p:nvPr/>
        </p:nvSpPr>
        <p:spPr>
          <a:xfrm>
            <a:off x="304800" y="457200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腓立比教會與保羅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因我活著就是基督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1:21	</a:t>
            </a:r>
          </a:p>
          <a:p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使我認識基督，曉得他復活的大能，並且曉得和他一同受苦，效法他的死，或者我也得以從死裡復活。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3:9-10	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我靠著那加給我力量的，凡事都能做</a:t>
            </a:r>
            <a:endParaRPr lang="en-US" altLang="zh-TW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				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4:13	</a:t>
            </a:r>
            <a:endParaRPr 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9EBA483-510B-4A84-AFA3-FFB783C3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534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弟兄們，我不是以為自己已經得著了；我只有一件事，就是忘記背後，努力面前的，向著標竿直跑，要得神在基督耶穌裡從上面召我來得的獎賞。   </a:t>
            </a: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腓 </a:t>
            </a:r>
            <a:r>
              <a:rPr lang="en-US" altLang="zh-TW" sz="4400" b="1" dirty="0">
                <a:latin typeface="DFKai-SB" panose="03000509000000000000" pitchFamily="65" charset="-120"/>
                <a:ea typeface="DFKai-SB" panose="03000509000000000000" pitchFamily="65" charset="-120"/>
              </a:rPr>
              <a:t>3:13-14 </a:t>
            </a:r>
            <a:endParaRPr lang="zh-TW" alt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9EBA483-510B-4A84-AFA3-FFB783C3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I.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忘記背後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努力面前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93ADBA-9177-45B5-8969-938FDA6D8E3D}"/>
              </a:ext>
            </a:extLst>
          </p:cNvPr>
          <p:cNvSpPr/>
          <p:nvPr/>
        </p:nvSpPr>
        <p:spPr>
          <a:xfrm>
            <a:off x="533400" y="784086"/>
            <a:ext cx="8382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A. 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不活在過去</a:t>
            </a:r>
            <a:endParaRPr lang="en-US" altLang="zh-TW" sz="40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第八天受割禮；我是以色列族、便雅憫支派的人，是希伯來人所生的希伯來人。就律法說，我是法利賽人；就熱心說，我是逼迫教會的；就律法上的義說，我是無可指摘的。只是我先前以為與我有益的，我現在因基督都當作有損的                     腓 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3:5-7</a:t>
            </a:r>
          </a:p>
          <a:p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主說：那些日子以後，我與他們所立的約乃是這樣：我要將我的律法寫在他們心上，又要放在他們的裡面。以後就說：我不再記念他們的罪愆和他們的過犯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         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來 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10:16-1</a:t>
            </a:r>
            <a:r>
              <a:rPr lang="en-US" altLang="zh-TW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7	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6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9EBA483-510B-4A84-AFA3-FFB783C3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I.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忘記背後</a:t>
            </a:r>
            <a:r>
              <a:rPr lang="en-US" altLang="zh-TW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努力面前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93ADBA-9177-45B5-8969-938FDA6D8E3D}"/>
              </a:ext>
            </a:extLst>
          </p:cNvPr>
          <p:cNvSpPr/>
          <p:nvPr/>
        </p:nvSpPr>
        <p:spPr>
          <a:xfrm>
            <a:off x="228600" y="9144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B. 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新的眼光 </a:t>
            </a:r>
            <a:r>
              <a:rPr lang="en-US" altLang="zh-TW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(2020),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離開自滿</a:t>
            </a:r>
            <a:r>
              <a:rPr lang="en-US" altLang="zh-TW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TW" sz="2400" b="1" dirty="0">
                <a:latin typeface="Arial Rounded MT Bold" panose="020F0704030504030204" pitchFamily="34" charset="0"/>
                <a:ea typeface="DFKai-SB" panose="03000509000000000000" pitchFamily="65" charset="-120"/>
              </a:rPr>
              <a:t>complacency</a:t>
            </a:r>
            <a:r>
              <a:rPr lang="en-US" altLang="zh-TW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endParaRPr lang="en-US" altLang="zh-TW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但義人的路好像黎明的光，越照越明，直到日午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					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箴 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4:18	</a:t>
            </a:r>
          </a:p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我不是以為自己已經得著了</a:t>
            </a:r>
            <a:endParaRPr lang="en-US" altLang="zh-TW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不要效法這個世界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只要心意更新而變化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叫你們察驗何為神的善良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純全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可喜悅的旨意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羅 </a:t>
            </a:r>
            <a:r>
              <a:rPr lang="en-US" altLang="zh-TW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12:2</a:t>
            </a:r>
            <a:endParaRPr lang="en-US" altLang="zh-TW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若有人在基督裡，他就是新造的人，舊事已過，都變成新的了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		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林後 </a:t>
            </a:r>
            <a:r>
              <a:rPr lang="en-US" altLang="zh-TW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5:17</a:t>
            </a:r>
          </a:p>
        </p:txBody>
      </p:sp>
    </p:spTree>
    <p:extLst>
      <p:ext uri="{BB962C8B-B14F-4D97-AF65-F5344CB8AC3E}">
        <p14:creationId xmlns:p14="http://schemas.microsoft.com/office/powerpoint/2010/main" val="37349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1225</Words>
  <Application>Microsoft Office PowerPoint</Application>
  <PresentationFormat>On-screen Show (4:3)</PresentationFormat>
  <Paragraphs>70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DFKai-SB</vt:lpstr>
      <vt:lpstr>新細明體</vt:lpstr>
      <vt:lpstr>Arial</vt:lpstr>
      <vt:lpstr>Arial Rounded MT Bold</vt:lpstr>
      <vt:lpstr>Calibri</vt:lpstr>
      <vt:lpstr>Century Gothic</vt:lpstr>
      <vt:lpstr>Vapor Trail</vt:lpstr>
      <vt:lpstr>忘記背後, 努力面前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忘記背後, 努力面前</dc:title>
  <dc:creator>Cheng, Luke</dc:creator>
  <cp:lastModifiedBy>Mandarin</cp:lastModifiedBy>
  <cp:revision>1</cp:revision>
  <dcterms:created xsi:type="dcterms:W3CDTF">2020-01-26T13:45:07Z</dcterms:created>
  <dcterms:modified xsi:type="dcterms:W3CDTF">2020-01-26T16:05:27Z</dcterms:modified>
</cp:coreProperties>
</file>