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8" r:id="rId4"/>
    <p:sldId id="256" r:id="rId5"/>
    <p:sldId id="257" r:id="rId6"/>
    <p:sldId id="261" r:id="rId7"/>
    <p:sldId id="262" r:id="rId8"/>
    <p:sldId id="271" r:id="rId9"/>
    <p:sldId id="274" r:id="rId10"/>
    <p:sldId id="272" r:id="rId11"/>
    <p:sldId id="273" r:id="rId12"/>
    <p:sldId id="263" r:id="rId13"/>
    <p:sldId id="266" r:id="rId14"/>
    <p:sldId id="267" r:id="rId15"/>
    <p:sldId id="268" r:id="rId16"/>
    <p:sldId id="259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B08825-A369-4330-B212-E963D1124C4C}" v="142" dt="2020-02-09T14:13:04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29A3-1FA8-40BA-8335-0E04BC4E0C3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BFD-90F4-41A5-9863-61F3D96A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29A3-1FA8-40BA-8335-0E04BC4E0C3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BFD-90F4-41A5-9863-61F3D96A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29A3-1FA8-40BA-8335-0E04BC4E0C3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BFD-90F4-41A5-9863-61F3D96A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9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29A3-1FA8-40BA-8335-0E04BC4E0C3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BFD-90F4-41A5-9863-61F3D96A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0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29A3-1FA8-40BA-8335-0E04BC4E0C3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BFD-90F4-41A5-9863-61F3D96A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1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29A3-1FA8-40BA-8335-0E04BC4E0C3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BFD-90F4-41A5-9863-61F3D96A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5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29A3-1FA8-40BA-8335-0E04BC4E0C3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BFD-90F4-41A5-9863-61F3D96A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29A3-1FA8-40BA-8335-0E04BC4E0C3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BFD-90F4-41A5-9863-61F3D96A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2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29A3-1FA8-40BA-8335-0E04BC4E0C3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BFD-90F4-41A5-9863-61F3D96A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29A3-1FA8-40BA-8335-0E04BC4E0C3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BFD-90F4-41A5-9863-61F3D96A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29A3-1FA8-40BA-8335-0E04BC4E0C3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7BFD-90F4-41A5-9863-61F3D96A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1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329A3-1FA8-40BA-8335-0E04BC4E0C35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7BFD-90F4-41A5-9863-61F3D96A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2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84EB992-40EE-42E2-99D1-8CB8D14C4A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7DB6236-E856-4ABF-A247-BE15C37490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slide27">
            <a:extLst>
              <a:ext uri="{FF2B5EF4-FFF2-40B4-BE49-F238E27FC236}">
                <a16:creationId xmlns:a16="http://schemas.microsoft.com/office/drawing/2014/main" id="{A94B406A-5F3F-4FFD-8F3D-5D6ED3B7A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06C1DB-6F80-485C-9F07-F9EF25DE4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3219855" cy="8534400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DB5D55-34D1-4AA0-8BDD-8598BCFE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11430000" cy="6172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創 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6:1-5</a:t>
            </a:r>
          </a:p>
          <a:p>
            <a:pPr marL="0" indent="0">
              <a:buNone/>
            </a:pP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</a:t>
            </a:r>
            <a:r>
              <a:rPr lang="zh-TW" altLang="en-US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當人在世上多起來、又生女兒的時候，</a:t>
            </a: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神的兒子們看見人的女子美貌，就隨意挑選，娶來為妻。 </a:t>
            </a:r>
          </a:p>
          <a:p>
            <a:pPr marL="0" indent="0">
              <a:buNone/>
            </a:pP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3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耶和華說：「</a:t>
            </a:r>
            <a:r>
              <a:rPr lang="zh-TW" altLang="en-US" sz="4000" b="1" u="sng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人既屬乎血氣，我的靈就不永遠住在他裡面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；然而他的日子還可到一百二十年。」 </a:t>
            </a:r>
          </a:p>
          <a:p>
            <a:pPr marL="0" indent="0">
              <a:buNone/>
            </a:pP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4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那時候有偉人在地上，後來神的兒子們和人的女子們交合生子；那就是上古英武有名的人。</a:t>
            </a: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5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耶和華見人在地上罪惡很大，終日所思想的盡都是惡。</a:t>
            </a:r>
          </a:p>
        </p:txBody>
      </p:sp>
    </p:spTree>
    <p:extLst>
      <p:ext uri="{BB962C8B-B14F-4D97-AF65-F5344CB8AC3E}">
        <p14:creationId xmlns:p14="http://schemas.microsoft.com/office/powerpoint/2010/main" val="233179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06C1DB-6F80-485C-9F07-F9EF25DE4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3219855" cy="8534400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DB5D55-34D1-4AA0-8BDD-8598BCFE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11430000" cy="6172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創 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41:37-40</a:t>
            </a:r>
          </a:p>
          <a:p>
            <a:pPr marL="0" indent="0">
              <a:buNone/>
            </a:pP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37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法老和他一切臣僕都以這事為妙。 </a:t>
            </a:r>
          </a:p>
          <a:p>
            <a:pPr marL="0" indent="0">
              <a:buNone/>
            </a:pP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38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法老對臣僕說：「像這樣的人，</a:t>
            </a:r>
            <a:r>
              <a:rPr lang="zh-TW" altLang="en-US" sz="4000" b="1" u="sng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有神的靈在他裡頭，我們豈能找得著呢？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」 </a:t>
            </a:r>
          </a:p>
          <a:p>
            <a:pPr marL="0" indent="0">
              <a:buNone/>
            </a:pP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39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法老對約瑟說：「神既將這事都指示你，可見沒有人像你這樣有聰明有智慧。</a:t>
            </a: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40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你可以掌管我的家；我的民都必聽從你的話。惟獨在寶座上我比你大。」 </a:t>
            </a:r>
          </a:p>
        </p:txBody>
      </p:sp>
    </p:spTree>
    <p:extLst>
      <p:ext uri="{BB962C8B-B14F-4D97-AF65-F5344CB8AC3E}">
        <p14:creationId xmlns:p14="http://schemas.microsoft.com/office/powerpoint/2010/main" val="55429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ABDC-4F48-43AA-B2DD-D6591FC4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B3B12-FD0D-4A02-8DEE-9AA8D8C26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6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84EB992-40EE-42E2-99D1-8CB8D14C4A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7DB6236-E856-4ABF-A247-BE15C37490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slide27">
            <a:extLst>
              <a:ext uri="{FF2B5EF4-FFF2-40B4-BE49-F238E27FC236}">
                <a16:creationId xmlns:a16="http://schemas.microsoft.com/office/drawing/2014/main" id="{A94B406A-5F3F-4FFD-8F3D-5D6ED3B7A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A95AF2C-E81D-456B-BAB8-BA13ADF378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E307BDC-050A-4BB1-8B32-2F7FBC102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Picture 4" descr="slide28">
            <a:extLst>
              <a:ext uri="{FF2B5EF4-FFF2-40B4-BE49-F238E27FC236}">
                <a16:creationId xmlns:a16="http://schemas.microsoft.com/office/drawing/2014/main" id="{059B19D2-AB79-49BB-8FFC-E21DA4085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AAB571A-6A3A-41AF-A354-716D12A2AE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84613FB-9CA3-449A-9EC9-750974823B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4" descr="slide29">
            <a:extLst>
              <a:ext uri="{FF2B5EF4-FFF2-40B4-BE49-F238E27FC236}">
                <a16:creationId xmlns:a16="http://schemas.microsoft.com/office/drawing/2014/main" id="{37BBDCB9-E4BE-4EC0-A994-70EBCAEE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1CA03A3-2CBB-4859-8B3A-E737ADFFC1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6FFDE2D-24F4-43DE-A09C-898B1CD022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4" descr="slide30">
            <a:extLst>
              <a:ext uri="{FF2B5EF4-FFF2-40B4-BE49-F238E27FC236}">
                <a16:creationId xmlns:a16="http://schemas.microsoft.com/office/drawing/2014/main" id="{72C80CC3-D8ED-4569-ACA2-7B9DD167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11C6B69-CA02-46A3-88F4-697848CD45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95E8BD7-09A3-42BC-A94B-C8687059C8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4" descr="slide31">
            <a:extLst>
              <a:ext uri="{FF2B5EF4-FFF2-40B4-BE49-F238E27FC236}">
                <a16:creationId xmlns:a16="http://schemas.microsoft.com/office/drawing/2014/main" id="{E4D07C8E-0603-4695-9694-6488941D5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A95AF2C-E81D-456B-BAB8-BA13ADF378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E307BDC-050A-4BB1-8B32-2F7FBC102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Picture 4" descr="slide28">
            <a:extLst>
              <a:ext uri="{FF2B5EF4-FFF2-40B4-BE49-F238E27FC236}">
                <a16:creationId xmlns:a16="http://schemas.microsoft.com/office/drawing/2014/main" id="{059B19D2-AB79-49BB-8FFC-E21DA4085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AAB571A-6A3A-41AF-A354-716D12A2AE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84613FB-9CA3-449A-9EC9-750974823B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4" descr="slide29">
            <a:extLst>
              <a:ext uri="{FF2B5EF4-FFF2-40B4-BE49-F238E27FC236}">
                <a16:creationId xmlns:a16="http://schemas.microsoft.com/office/drawing/2014/main" id="{37BBDCB9-E4BE-4EC0-A994-70EBCAEE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1143000"/>
            <a:ext cx="11201400" cy="7358584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3431738"/>
            <a:ext cx="533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anKai" panose="02000500000000000000" pitchFamily="2" charset="-120"/>
                <a:ea typeface="HanWangYanKai" panose="02000500000000000000" pitchFamily="2" charset="-120"/>
              </a:rPr>
              <a:t>神的靈運行</a:t>
            </a:r>
            <a:endParaRPr lang="en-US" sz="7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anKai" panose="02000500000000000000" pitchFamily="2" charset="-120"/>
              <a:ea typeface="HanWangYanKai" panose="02000500000000000000" pitchFamily="2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F27E7B-9182-4E58-9822-A899104A10A2}"/>
              </a:ext>
            </a:extLst>
          </p:cNvPr>
          <p:cNvSpPr txBox="1"/>
          <p:nvPr/>
        </p:nvSpPr>
        <p:spPr>
          <a:xfrm>
            <a:off x="533400" y="4840069"/>
            <a:ext cx="69342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anKai" panose="02000500000000000000" pitchFamily="2" charset="-120"/>
                <a:ea typeface="HanWangYanKai" panose="02000500000000000000" pitchFamily="2" charset="-120"/>
              </a:rPr>
              <a:t>創</a:t>
            </a:r>
            <a:r>
              <a:rPr lang="en-US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anKai" panose="02000500000000000000" pitchFamily="2" charset="-120"/>
                <a:ea typeface="HanWangYanKai" panose="02000500000000000000" pitchFamily="2" charset="-120"/>
              </a:rPr>
              <a:t>1:1-5</a:t>
            </a:r>
            <a:r>
              <a:rPr lang="zh-TW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anKai" panose="02000500000000000000" pitchFamily="2" charset="-120"/>
                <a:ea typeface="HanWangYanKai" panose="02000500000000000000" pitchFamily="2" charset="-120"/>
              </a:rPr>
              <a:t>；</a:t>
            </a:r>
            <a:r>
              <a:rPr lang="en-US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anKai" panose="02000500000000000000" pitchFamily="2" charset="-120"/>
                <a:ea typeface="HanWangYanKai" panose="02000500000000000000" pitchFamily="2" charset="-120"/>
              </a:rPr>
              <a:t>1:24-2:3</a:t>
            </a:r>
            <a:r>
              <a:rPr lang="zh-TW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anKai" panose="02000500000000000000" pitchFamily="2" charset="-120"/>
                <a:ea typeface="HanWangYanKai" panose="02000500000000000000" pitchFamily="2" charset="-120"/>
              </a:rPr>
              <a:t>；</a:t>
            </a:r>
            <a:r>
              <a:rPr lang="en-US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anKai" panose="02000500000000000000" pitchFamily="2" charset="-120"/>
                <a:ea typeface="HanWangYanKai" panose="02000500000000000000" pitchFamily="2" charset="-120"/>
              </a:rPr>
              <a:t>6:1-5</a:t>
            </a:r>
            <a:r>
              <a:rPr lang="zh-TW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anKai" panose="02000500000000000000" pitchFamily="2" charset="-120"/>
                <a:ea typeface="HanWangYanKai" panose="02000500000000000000" pitchFamily="2" charset="-120"/>
              </a:rPr>
              <a:t>；</a:t>
            </a:r>
            <a:r>
              <a:rPr lang="en-US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anKai" panose="02000500000000000000" pitchFamily="2" charset="-120"/>
                <a:ea typeface="HanWangYanKai" panose="02000500000000000000" pitchFamily="2" charset="-120"/>
              </a:rPr>
              <a:t>41:38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anKai" panose="02000500000000000000" pitchFamily="2" charset="-120"/>
              <a:ea typeface="HanWangYanKai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797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06C1DB-6F80-485C-9F07-F9EF25DE4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3219855" cy="8534400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DB5D55-34D1-4AA0-8BDD-8598BCFE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09601"/>
            <a:ext cx="10972800" cy="5516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創 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1:1-5</a:t>
            </a:r>
          </a:p>
          <a:p>
            <a:pPr marL="0" indent="0">
              <a:buNone/>
            </a:pP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</a:t>
            </a:r>
            <a:r>
              <a:rPr lang="zh-TW" altLang="en-US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起初，神創造天地。</a:t>
            </a: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地是空虛混沌，淵面黑暗；</a:t>
            </a:r>
            <a:r>
              <a:rPr lang="zh-TW" altLang="en-US" sz="4000" b="1" u="sng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神的靈運行在水面上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。 </a:t>
            </a:r>
          </a:p>
          <a:p>
            <a:pPr marL="0" indent="0">
              <a:buNone/>
            </a:pPr>
            <a:r>
              <a:rPr lang="en-US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3</a:t>
            </a:r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神說：「要有光」，就有了光。</a:t>
            </a:r>
            <a:r>
              <a:rPr lang="en-US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4</a:t>
            </a:r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神看光是好的，就把光暗分開了。</a:t>
            </a: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5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神稱光為「晝」，稱暗為「夜」。有晚上，有早晨，這是頭一日。 </a:t>
            </a:r>
            <a:endParaRPr lang="en-US" sz="4000" b="1" dirty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733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06C1DB-6F80-485C-9F07-F9EF25DE4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3219855" cy="8534400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DB5D55-34D1-4AA0-8BDD-8598BCFE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11430000" cy="6172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創 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6:1-5</a:t>
            </a:r>
          </a:p>
          <a:p>
            <a:pPr marL="0" indent="0">
              <a:buNone/>
            </a:pP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</a:t>
            </a:r>
            <a:r>
              <a:rPr lang="zh-TW" altLang="en-US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當人在世上多起來、又生女兒的時候，</a:t>
            </a: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神的兒子們看見人的女子美貌，就隨意挑選，娶來為妻。 </a:t>
            </a:r>
          </a:p>
          <a:p>
            <a:pPr marL="0" indent="0">
              <a:buNone/>
            </a:pP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3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耶和華說：「</a:t>
            </a:r>
            <a:r>
              <a:rPr lang="zh-TW" altLang="en-US" sz="4000" b="1" u="sng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人既屬乎血氣，我的靈就不永遠住在他裡面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；然而他的日子還可到一百二十年。」 </a:t>
            </a:r>
          </a:p>
          <a:p>
            <a:pPr marL="0" indent="0">
              <a:buNone/>
            </a:pP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4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那時候有偉人在地上，後來神的兒子們和人的女子們交合生子；那就是上古英武有名的人。</a:t>
            </a: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5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耶和華見人在地上罪惡很大，終日所思想的盡都是惡。</a:t>
            </a:r>
          </a:p>
        </p:txBody>
      </p:sp>
    </p:spTree>
    <p:extLst>
      <p:ext uri="{BB962C8B-B14F-4D97-AF65-F5344CB8AC3E}">
        <p14:creationId xmlns:p14="http://schemas.microsoft.com/office/powerpoint/2010/main" val="220126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06C1DB-6F80-485C-9F07-F9EF25DE4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3219855" cy="8534400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DB5D55-34D1-4AA0-8BDD-8598BCFE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11430000" cy="6172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創 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41:37-40</a:t>
            </a:r>
          </a:p>
          <a:p>
            <a:pPr marL="0" indent="0">
              <a:buNone/>
            </a:pP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37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法老和他一切臣僕都以這事為妙。 </a:t>
            </a:r>
          </a:p>
          <a:p>
            <a:pPr marL="0" indent="0">
              <a:buNone/>
            </a:pP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38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法老對臣僕說：「像這樣的人，</a:t>
            </a:r>
            <a:r>
              <a:rPr lang="zh-TW" altLang="en-US" sz="4000" b="1" u="sng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有神的靈在他裡頭，我們豈能找得著呢？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」 </a:t>
            </a:r>
          </a:p>
          <a:p>
            <a:pPr marL="0" indent="0">
              <a:buNone/>
            </a:pP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39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法老對約瑟說：「神既將這事都指示你，可見沒有人像你這樣有聰明有智慧。</a:t>
            </a:r>
            <a:r>
              <a:rPr lang="en-US" altLang="zh-TW" sz="4000" b="1" baseline="50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40</a:t>
            </a:r>
            <a:r>
              <a:rPr lang="en-US" altLang="zh-TW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你可以掌管我的家；我的民都必聽從你的話。惟獨在寶座上我比你大。」 </a:t>
            </a:r>
          </a:p>
        </p:txBody>
      </p:sp>
    </p:spTree>
    <p:extLst>
      <p:ext uri="{BB962C8B-B14F-4D97-AF65-F5344CB8AC3E}">
        <p14:creationId xmlns:p14="http://schemas.microsoft.com/office/powerpoint/2010/main" val="49375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06C1DB-6F80-485C-9F07-F9EF25DE4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3219855" cy="8534400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DB5D55-34D1-4AA0-8BDD-8598BCFE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81000"/>
            <a:ext cx="11582400" cy="6324599"/>
          </a:xfrm>
        </p:spPr>
        <p:txBody>
          <a:bodyPr>
            <a:normAutofit/>
          </a:bodyPr>
          <a:lstStyle/>
          <a:p>
            <a:pPr marL="863600" indent="-863600" algn="ctr">
              <a:buNone/>
            </a:pPr>
            <a:r>
              <a:rPr lang="zh-TW" altLang="en-US" sz="55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創世交響樂曲</a:t>
            </a:r>
            <a:endParaRPr lang="en-US" altLang="zh-TW" sz="5500" b="1" dirty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863600" indent="-863600">
              <a:buNone/>
            </a:pPr>
            <a:endParaRPr lang="en-US" altLang="zh-TW" sz="4000" b="1" dirty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379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ABDC-4F48-43AA-B2DD-D6591FC4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B3B12-FD0D-4A02-8DEE-9AA8D8C26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0D15B-E0A4-467E-B42C-2D47B7B6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7" y="731836"/>
            <a:ext cx="11951177" cy="55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04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526</Words>
  <Application>Microsoft Office PowerPoint</Application>
  <PresentationFormat>Widescreen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HanWangYanKai</vt:lpstr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</dc:creator>
  <cp:lastModifiedBy>Dennis Wong</cp:lastModifiedBy>
  <cp:revision>5</cp:revision>
  <dcterms:created xsi:type="dcterms:W3CDTF">2014-05-17T01:09:49Z</dcterms:created>
  <dcterms:modified xsi:type="dcterms:W3CDTF">2020-02-09T14:14:24Z</dcterms:modified>
</cp:coreProperties>
</file>