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A57E85-7407-47EE-BA4D-F2FA8AB203C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294917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A57E85-7407-47EE-BA4D-F2FA8AB203C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3790871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A57E85-7407-47EE-BA4D-F2FA8AB203C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371172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A57E85-7407-47EE-BA4D-F2FA8AB203C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4045915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1A57E85-7407-47EE-BA4D-F2FA8AB203C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292000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A57E85-7407-47EE-BA4D-F2FA8AB203C1}"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119400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A57E85-7407-47EE-BA4D-F2FA8AB203C1}" type="datetimeFigureOut">
              <a:rPr lang="en-US" smtClean="0"/>
              <a:t>3/7/2020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2586350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A57E85-7407-47EE-BA4D-F2FA8AB203C1}" type="datetimeFigureOut">
              <a:rPr lang="en-US" smtClean="0"/>
              <a:t>3/7/2020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3194909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A57E85-7407-47EE-BA4D-F2FA8AB203C1}" type="datetimeFigureOut">
              <a:rPr lang="en-US" smtClean="0"/>
              <a:t>3/7/2020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4080463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A57E85-7407-47EE-BA4D-F2FA8AB203C1}"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1939300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A57E85-7407-47EE-BA4D-F2FA8AB203C1}"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34981F-6E6E-4BCD-999D-CE47DA1C8686}" type="slidenum">
              <a:rPr lang="en-US" smtClean="0"/>
              <a:t>‹#›</a:t>
            </a:fld>
            <a:endParaRPr lang="en-US"/>
          </a:p>
        </p:txBody>
      </p:sp>
    </p:spTree>
    <p:extLst>
      <p:ext uri="{BB962C8B-B14F-4D97-AF65-F5344CB8AC3E}">
        <p14:creationId xmlns:p14="http://schemas.microsoft.com/office/powerpoint/2010/main" val="244306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A57E85-7407-47EE-BA4D-F2FA8AB203C1}" type="datetimeFigureOut">
              <a:rPr lang="en-US" smtClean="0"/>
              <a:t>3/7/2020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4981F-6E6E-4BCD-999D-CE47DA1C8686}" type="slidenum">
              <a:rPr lang="en-US" smtClean="0"/>
              <a:t>‹#›</a:t>
            </a:fld>
            <a:endParaRPr lang="en-US"/>
          </a:p>
        </p:txBody>
      </p:sp>
    </p:spTree>
    <p:extLst>
      <p:ext uri="{BB962C8B-B14F-4D97-AF65-F5344CB8AC3E}">
        <p14:creationId xmlns:p14="http://schemas.microsoft.com/office/powerpoint/2010/main" val="2966834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336645" y="1255594"/>
            <a:ext cx="11518711" cy="2123658"/>
          </a:xfrm>
          <a:prstGeom prst="rect">
            <a:avLst/>
          </a:prstGeom>
          <a:noFill/>
        </p:spPr>
        <p:txBody>
          <a:bodyPr wrap="square" rtlCol="0">
            <a:spAutoFit/>
          </a:bodyPr>
          <a:lstStyle/>
          <a:p>
            <a:pPr algn="ctr"/>
            <a:r>
              <a:rPr lang="en-US" sz="4400" b="1" dirty="0"/>
              <a:t>Thank God for Evidences of </a:t>
            </a:r>
            <a:r>
              <a:rPr lang="en-US" sz="4400" b="1" dirty="0" smtClean="0"/>
              <a:t>Grace</a:t>
            </a:r>
          </a:p>
          <a:p>
            <a:pPr algn="ctr"/>
            <a:endParaRPr lang="en-US" sz="4400" dirty="0"/>
          </a:p>
          <a:p>
            <a:pPr algn="ctr"/>
            <a:r>
              <a:rPr lang="en-US" sz="4400" b="1" dirty="0" smtClean="0"/>
              <a:t>1 </a:t>
            </a:r>
            <a:r>
              <a:rPr lang="en-US" sz="4400" b="1" dirty="0"/>
              <a:t>Thessalonians </a:t>
            </a:r>
            <a:r>
              <a:rPr lang="en-US" sz="4400" b="1" dirty="0" smtClean="0"/>
              <a:t>1:2-5</a:t>
            </a:r>
            <a:endParaRPr lang="en-US" sz="4400" dirty="0"/>
          </a:p>
        </p:txBody>
      </p:sp>
    </p:spTree>
    <p:extLst>
      <p:ext uri="{BB962C8B-B14F-4D97-AF65-F5344CB8AC3E}">
        <p14:creationId xmlns:p14="http://schemas.microsoft.com/office/powerpoint/2010/main" val="292916840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336645" y="532261"/>
            <a:ext cx="11518711" cy="5509200"/>
          </a:xfrm>
          <a:prstGeom prst="rect">
            <a:avLst/>
          </a:prstGeom>
          <a:noFill/>
        </p:spPr>
        <p:txBody>
          <a:bodyPr wrap="square" rtlCol="0">
            <a:spAutoFit/>
          </a:bodyPr>
          <a:lstStyle/>
          <a:p>
            <a:r>
              <a:rPr lang="en-US" sz="4400" b="1" dirty="0" smtClean="0"/>
              <a:t>Disciples </a:t>
            </a:r>
            <a:r>
              <a:rPr lang="en-US" sz="4400" b="1" dirty="0"/>
              <a:t>thank God for evidences of grace. </a:t>
            </a:r>
            <a:endParaRPr lang="en-US" sz="4400" b="1" dirty="0" smtClean="0"/>
          </a:p>
          <a:p>
            <a:r>
              <a:rPr lang="en-US" sz="4400" b="1" dirty="0" smtClean="0"/>
              <a:t>(</a:t>
            </a:r>
            <a:r>
              <a:rPr lang="en-US" sz="4400" b="1" dirty="0"/>
              <a:t>1:2-5)</a:t>
            </a:r>
            <a:endParaRPr lang="en-US" sz="4400" dirty="0"/>
          </a:p>
          <a:p>
            <a:r>
              <a:rPr lang="en-US" sz="4400" dirty="0"/>
              <a:t> </a:t>
            </a:r>
          </a:p>
          <a:p>
            <a:r>
              <a:rPr lang="en-US" sz="4400" b="1" dirty="0"/>
              <a:t>1. Disciples pray for disciples to remain faithful to the gospel. (v2)</a:t>
            </a:r>
            <a:endParaRPr lang="en-US" sz="4400" dirty="0"/>
          </a:p>
          <a:p>
            <a:r>
              <a:rPr lang="en-US" sz="4400" b="1" baseline="30000" dirty="0"/>
              <a:t>2 </a:t>
            </a:r>
            <a:r>
              <a:rPr lang="en-US" sz="4400" dirty="0"/>
              <a:t>We give thanks to God always for all of you, constantly mentioning you in our prayers,</a:t>
            </a:r>
          </a:p>
          <a:p>
            <a:r>
              <a:rPr lang="en-US" sz="4400" dirty="0"/>
              <a:t> </a:t>
            </a:r>
          </a:p>
        </p:txBody>
      </p:sp>
    </p:spTree>
    <p:extLst>
      <p:ext uri="{BB962C8B-B14F-4D97-AF65-F5344CB8AC3E}">
        <p14:creationId xmlns:p14="http://schemas.microsoft.com/office/powerpoint/2010/main" val="59704761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336645" y="450373"/>
            <a:ext cx="11518711" cy="6494085"/>
          </a:xfrm>
          <a:prstGeom prst="rect">
            <a:avLst/>
          </a:prstGeom>
          <a:noFill/>
        </p:spPr>
        <p:txBody>
          <a:bodyPr wrap="square" rtlCol="0">
            <a:spAutoFit/>
          </a:bodyPr>
          <a:lstStyle/>
          <a:p>
            <a:r>
              <a:rPr lang="en-US" sz="3200" b="1" dirty="0" smtClean="0"/>
              <a:t>2</a:t>
            </a:r>
            <a:r>
              <a:rPr lang="en-US" sz="3200" b="1" dirty="0"/>
              <a:t>. Disciples thank God for disciples who live godly. (v3)</a:t>
            </a:r>
            <a:endParaRPr lang="en-US" sz="3200" dirty="0"/>
          </a:p>
          <a:p>
            <a:r>
              <a:rPr lang="en-US" sz="3200" b="1" baseline="30000" dirty="0"/>
              <a:t>3 </a:t>
            </a:r>
            <a:r>
              <a:rPr lang="en-US" sz="3200" dirty="0"/>
              <a:t>remembering before our God and Father your work of faith and labor of love and steadfastness of hope in our Lord Jesus Christ.</a:t>
            </a:r>
          </a:p>
          <a:p>
            <a:pPr lvl="0"/>
            <a:r>
              <a:rPr lang="en-US" sz="3200" dirty="0"/>
              <a:t>triad of the Christian life</a:t>
            </a:r>
          </a:p>
          <a:p>
            <a:pPr lvl="0"/>
            <a:r>
              <a:rPr lang="en-US" sz="3200" dirty="0"/>
              <a:t>Christian character in action</a:t>
            </a:r>
          </a:p>
          <a:p>
            <a:r>
              <a:rPr lang="en-US" sz="3200" dirty="0"/>
              <a:t> </a:t>
            </a:r>
          </a:p>
          <a:p>
            <a:pPr lvl="0"/>
            <a:r>
              <a:rPr lang="en-US" sz="3200" b="1" dirty="0"/>
              <a:t>1 Thessalonians 5:8 </a:t>
            </a:r>
            <a:r>
              <a:rPr lang="en-US" sz="3200" dirty="0"/>
              <a:t>  But since we belong to the day, let us be sober, having put on the breastplate of faith and love, and for a helmet the hope of salvation.</a:t>
            </a:r>
          </a:p>
          <a:p>
            <a:pPr lvl="0"/>
            <a:r>
              <a:rPr lang="en-US" sz="3200" b="1" dirty="0"/>
              <a:t>1 Corinthians 13:13 </a:t>
            </a:r>
            <a:r>
              <a:rPr lang="en-US" sz="3200" dirty="0"/>
              <a:t>  So now faith, hope, and love abide, these three; but the greatest of these is love.</a:t>
            </a:r>
          </a:p>
          <a:p>
            <a:pPr lvl="0"/>
            <a:r>
              <a:rPr lang="en-US" sz="3200" b="1" dirty="0"/>
              <a:t>Hebrews 10:22-39  </a:t>
            </a:r>
          </a:p>
          <a:p>
            <a:endParaRPr lang="en-US" sz="3200" dirty="0" smtClean="0"/>
          </a:p>
        </p:txBody>
      </p:sp>
    </p:spTree>
    <p:extLst>
      <p:ext uri="{BB962C8B-B14F-4D97-AF65-F5344CB8AC3E}">
        <p14:creationId xmlns:p14="http://schemas.microsoft.com/office/powerpoint/2010/main" val="367233281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336645" y="873456"/>
            <a:ext cx="11518711" cy="4524315"/>
          </a:xfrm>
          <a:prstGeom prst="rect">
            <a:avLst/>
          </a:prstGeom>
          <a:noFill/>
        </p:spPr>
        <p:txBody>
          <a:bodyPr wrap="square" rtlCol="0">
            <a:spAutoFit/>
          </a:bodyPr>
          <a:lstStyle/>
          <a:p>
            <a:r>
              <a:rPr lang="en-US" sz="3600" b="1" dirty="0" smtClean="0"/>
              <a:t>3</a:t>
            </a:r>
            <a:r>
              <a:rPr lang="en-US" sz="3600" b="1" dirty="0"/>
              <a:t>. Disciples thank God for the gospel’s power to change lives. (vv4-5)</a:t>
            </a:r>
            <a:endParaRPr lang="en-US" sz="3600" dirty="0"/>
          </a:p>
          <a:p>
            <a:r>
              <a:rPr lang="en-US" sz="3600" b="1" baseline="30000" dirty="0"/>
              <a:t>4 </a:t>
            </a:r>
            <a:r>
              <a:rPr lang="en-US" sz="3600" dirty="0"/>
              <a:t>For we know, brothers loved by God, that he has chosen you, </a:t>
            </a:r>
            <a:r>
              <a:rPr lang="en-US" sz="3600" b="1" baseline="30000" dirty="0"/>
              <a:t>5 </a:t>
            </a:r>
            <a:r>
              <a:rPr lang="en-US" sz="3600" dirty="0"/>
              <a:t>because our gospel came to you not only in word, but also in power and in the Holy Spirit and with full conviction. You know what kind of men we proved to be among you for your sake.</a:t>
            </a:r>
          </a:p>
          <a:p>
            <a:endParaRPr lang="en-US" sz="3600" dirty="0"/>
          </a:p>
        </p:txBody>
      </p:sp>
    </p:spTree>
    <p:extLst>
      <p:ext uri="{BB962C8B-B14F-4D97-AF65-F5344CB8AC3E}">
        <p14:creationId xmlns:p14="http://schemas.microsoft.com/office/powerpoint/2010/main" val="225875605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TotalTime>
  <Words>245</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Honda North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Tommy Chang</dc:creator>
  <cp:lastModifiedBy>Tommy Chang</cp:lastModifiedBy>
  <cp:revision>1</cp:revision>
  <dcterms:created xsi:type="dcterms:W3CDTF">2020-03-08T03:35:28Z</dcterms:created>
  <dcterms:modified xsi:type="dcterms:W3CDTF">2020-03-08T03:37:50Z</dcterms:modified>
</cp:coreProperties>
</file>